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34" r:id="rId4"/>
    <p:sldId id="429" r:id="rId5"/>
    <p:sldId id="435" r:id="rId6"/>
    <p:sldId id="436" r:id="rId7"/>
    <p:sldId id="43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429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أنت </a:t>
            </a:r>
            <a:r>
              <a:rPr lang="ar-EG" sz="7200" b="1" dirty="0" err="1"/>
              <a:t>للتعابى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1</a:t>
            </a:r>
            <a:br>
              <a:rPr lang="ar-EG" sz="7200" b="1" dirty="0"/>
            </a:br>
            <a:r>
              <a:rPr lang="ar-EG" sz="7200" b="1" dirty="0"/>
              <a:t>ربي أنت </a:t>
            </a:r>
            <a:r>
              <a:rPr lang="ar-EG" sz="7200" b="1" dirty="0" err="1"/>
              <a:t>للتعابى</a:t>
            </a:r>
            <a:endParaRPr lang="ar-EG" sz="7200" b="1" dirty="0"/>
          </a:p>
          <a:p>
            <a:pPr algn="ctr"/>
            <a:r>
              <a:rPr lang="ar-EG" sz="7200" b="1" dirty="0"/>
              <a:t>ملجأٌ في كل حينْ</a:t>
            </a:r>
          </a:p>
          <a:p>
            <a:pPr algn="ctr"/>
            <a:r>
              <a:rPr lang="ar-EG" sz="7200" b="1" dirty="0"/>
              <a:t>إذ في حضنك الدفيءِ</a:t>
            </a:r>
          </a:p>
          <a:p>
            <a:pPr algn="ctr"/>
            <a:r>
              <a:rPr lang="ar-EG" sz="7200" b="1" dirty="0"/>
              <a:t>راحةٌ للمُتعَبينْ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وأنا ربي تعبتُ</a:t>
            </a:r>
          </a:p>
          <a:p>
            <a:pPr algn="ctr" rtl="1"/>
            <a:r>
              <a:rPr lang="ar-EG" sz="7200" b="1" dirty="0"/>
              <a:t>كَثرَتْ خطيتي</a:t>
            </a:r>
          </a:p>
          <a:p>
            <a:pPr algn="ctr" rtl="1"/>
            <a:r>
              <a:rPr lang="ar-EG" sz="7200" b="1" dirty="0"/>
              <a:t>هل تُجدّدنْ حياتي</a:t>
            </a:r>
          </a:p>
          <a:p>
            <a:pPr algn="ctr" rtl="1"/>
            <a:r>
              <a:rPr lang="ar-EG" sz="7200" b="1" dirty="0"/>
              <a:t>تمحو لي خطيتي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(هيا نحوي أقبلنَّ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تجدن عِندي السلامْ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يا بُنيّ أسرعنَّ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تخلُصنَّ بالتمام)2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قد غَدَا قلبي كئيباً</a:t>
            </a:r>
          </a:p>
          <a:p>
            <a:pPr algn="ctr"/>
            <a:r>
              <a:rPr lang="ar-EG" sz="7200" b="1" dirty="0"/>
              <a:t>قد عَيا في الظلمةِ</a:t>
            </a:r>
          </a:p>
          <a:p>
            <a:pPr algn="ctr"/>
            <a:r>
              <a:rPr lang="ar-EG" sz="7200" b="1" dirty="0"/>
              <a:t>نفسي تشتاق لحبٍّ</a:t>
            </a:r>
          </a:p>
          <a:p>
            <a:pPr algn="ctr"/>
            <a:r>
              <a:rPr lang="ar-EG" sz="7200" b="1" dirty="0"/>
              <a:t>يمنحُ قلبي الحياةْ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حُبُّك يعطي الحياةَ</a:t>
            </a:r>
          </a:p>
          <a:p>
            <a:pPr algn="ctr" rtl="1"/>
            <a:r>
              <a:rPr lang="ar-EG" sz="7200" b="1" dirty="0"/>
              <a:t>أيها الربُّ المجيدْ</a:t>
            </a:r>
          </a:p>
          <a:p>
            <a:pPr algn="ctr" rtl="1"/>
            <a:r>
              <a:rPr lang="ar-EG" sz="7200" b="1" dirty="0"/>
              <a:t>روحُك يجدِّدُ بل</a:t>
            </a:r>
          </a:p>
          <a:p>
            <a:pPr algn="ctr" rtl="1"/>
            <a:r>
              <a:rPr lang="ar-EG" sz="7200" b="1" dirty="0"/>
              <a:t>يخلِقُ قلباً جديدْ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(هيا نحوي أقبلنَّ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تجدن عِندي السلامْ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يا بُنيّ أسرعنَّ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تخلُصنَّ بالتمام)2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342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100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2024-07-24T09:44:12Z</dcterms:modified>
</cp:coreProperties>
</file>