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28" r:id="rId3"/>
    <p:sldId id="434" r:id="rId4"/>
    <p:sldId id="429" r:id="rId5"/>
    <p:sldId id="435" r:id="rId6"/>
    <p:sldId id="436" r:id="rId7"/>
    <p:sldId id="437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8"/>
            <p14:sldId id="434"/>
            <p14:sldId id="429"/>
            <p14:sldId id="435"/>
            <p14:sldId id="436"/>
            <p14:sldId id="43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6" d="100"/>
          <a:sy n="56" d="100"/>
        </p:scale>
        <p:origin x="44" y="4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ربي أنت </a:t>
            </a:r>
            <a:r>
              <a:rPr lang="ar-EG" sz="7200" b="1" dirty="0" err="1"/>
              <a:t>للتعابى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457200"/>
            <a:ext cx="9982199" cy="8771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b="1" dirty="0"/>
              <a:t>-</a:t>
            </a:r>
            <a:r>
              <a:rPr lang="ar-EG" sz="6000" b="1" dirty="0"/>
              <a:t>1</a:t>
            </a:r>
            <a:br>
              <a:rPr lang="ar-EG" sz="7200" b="1" dirty="0"/>
            </a:br>
            <a:r>
              <a:rPr lang="ar-EG" sz="7200" b="1" dirty="0"/>
              <a:t>ربي أنت </a:t>
            </a:r>
            <a:r>
              <a:rPr lang="ar-EG" sz="7200" b="1" dirty="0" err="1"/>
              <a:t>للتعابى</a:t>
            </a:r>
            <a:endParaRPr lang="ar-EG" sz="7200" b="1" dirty="0"/>
          </a:p>
          <a:p>
            <a:pPr algn="ctr"/>
            <a:r>
              <a:rPr lang="ar-EG" sz="7200" b="1" dirty="0"/>
              <a:t>ملجأٌ في كل حينْ</a:t>
            </a:r>
          </a:p>
          <a:p>
            <a:pPr algn="ctr"/>
            <a:r>
              <a:rPr lang="ar-EG" sz="7200" b="1" dirty="0"/>
              <a:t>إذ في حضنك الدفيءِ</a:t>
            </a:r>
          </a:p>
          <a:p>
            <a:pPr algn="ctr"/>
            <a:r>
              <a:rPr lang="ar-EG" sz="7200" b="1" dirty="0"/>
              <a:t>راحةٌ للمُتعَبينْ</a:t>
            </a:r>
          </a:p>
          <a:p>
            <a:pPr algn="ctr"/>
            <a:br>
              <a:rPr lang="ar-EG" sz="7200" b="1" dirty="0"/>
            </a:br>
            <a:br>
              <a:rPr lang="ar-EG" sz="7200" b="1" dirty="0"/>
            </a:br>
            <a:endParaRPr lang="en-US" sz="72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8096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وأنا ربي تعبتُ</a:t>
            </a:r>
          </a:p>
          <a:p>
            <a:pPr algn="ctr" rtl="1"/>
            <a:r>
              <a:rPr lang="ar-EG" sz="7200" b="1" dirty="0"/>
              <a:t>كَثرَتْ خطيتي</a:t>
            </a:r>
          </a:p>
          <a:p>
            <a:pPr algn="ctr" rtl="1"/>
            <a:r>
              <a:rPr lang="ar-EG" sz="7200" b="1" dirty="0"/>
              <a:t>هل تُجدّدنْ حياتي</a:t>
            </a:r>
          </a:p>
          <a:p>
            <a:pPr algn="ctr" rtl="1"/>
            <a:r>
              <a:rPr lang="ar-EG" sz="7200" b="1" dirty="0"/>
              <a:t>تمحو لي خطيتي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470892"/>
            <a:ext cx="9982199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dirty="0">
                <a:solidFill>
                  <a:srgbClr val="00582A"/>
                </a:solidFill>
              </a:rPr>
              <a:t>القرار: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(هيا نحوي أقبلنَّ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تجدن عِندي السلامْ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يا بُنيّ أسرعنَّ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تخلُصنَّ بالتمام)2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en-US" sz="72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81000"/>
            <a:ext cx="9982199" cy="8771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b="1" dirty="0"/>
              <a:t>-</a:t>
            </a:r>
            <a:r>
              <a:rPr lang="ar-EG" sz="6000" b="1" dirty="0"/>
              <a:t>2</a:t>
            </a:r>
            <a:br>
              <a:rPr lang="ar-EG" sz="7200" b="1" dirty="0"/>
            </a:br>
            <a:r>
              <a:rPr lang="ar-EG" sz="7200" b="1" dirty="0"/>
              <a:t>قد غَدَا قلبي كئيباً</a:t>
            </a:r>
          </a:p>
          <a:p>
            <a:pPr algn="ctr"/>
            <a:r>
              <a:rPr lang="ar-EG" sz="7200" b="1" dirty="0"/>
              <a:t>قد عَيا في الظلمةِ</a:t>
            </a:r>
          </a:p>
          <a:p>
            <a:pPr algn="ctr"/>
            <a:r>
              <a:rPr lang="ar-EG" sz="7200" b="1" dirty="0"/>
              <a:t>نفسي تشتاق لحبٍّ</a:t>
            </a:r>
          </a:p>
          <a:p>
            <a:pPr algn="ctr"/>
            <a:r>
              <a:rPr lang="ar-EG" sz="7200" b="1" dirty="0"/>
              <a:t>يمنحُ قلبي الحياةْ</a:t>
            </a:r>
          </a:p>
          <a:p>
            <a:pPr algn="ctr"/>
            <a:br>
              <a:rPr lang="ar-EG" sz="7200" b="1" dirty="0"/>
            </a:br>
            <a:br>
              <a:rPr lang="ar-EG" sz="7200" b="1" dirty="0"/>
            </a:br>
            <a:endParaRPr lang="en-US" sz="72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0382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حُبُّك يعطي الحياةَ</a:t>
            </a:r>
          </a:p>
          <a:p>
            <a:pPr algn="ctr" rtl="1"/>
            <a:r>
              <a:rPr lang="ar-EG" sz="7200" b="1" dirty="0"/>
              <a:t>أيها الربُّ المجيدْ</a:t>
            </a:r>
          </a:p>
          <a:p>
            <a:pPr algn="ctr" rtl="1"/>
            <a:r>
              <a:rPr lang="ar-EG" sz="7200" b="1" dirty="0"/>
              <a:t>روحُك يجدِّدُ بل</a:t>
            </a:r>
          </a:p>
          <a:p>
            <a:pPr algn="ctr" rtl="1"/>
            <a:r>
              <a:rPr lang="ar-EG" sz="7200" b="1" dirty="0"/>
              <a:t>يخلِقُ قلباً جديدْ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470892"/>
            <a:ext cx="9982199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dirty="0">
                <a:solidFill>
                  <a:srgbClr val="00582A"/>
                </a:solidFill>
              </a:rPr>
              <a:t>القرار: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(هيا نحوي أقبلنَّ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تجدن عِندي السلامْ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يا بُنيّ أسرعنَّ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تخلُصنَّ بالتمام)2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en-US" sz="72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934254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2153</TotalTime>
  <Words>100</Words>
  <Application>Microsoft Office PowerPoint</Application>
  <PresentationFormat>عرض على الشاشة (4:3)</PresentationFormat>
  <Paragraphs>28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 (Arabic)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340</cp:revision>
  <dcterms:created xsi:type="dcterms:W3CDTF">2021-12-07T14:30:00Z</dcterms:created>
  <dcterms:modified xsi:type="dcterms:W3CDTF">2024-07-24T09:44:12Z</dcterms:modified>
</cp:coreProperties>
</file>