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ربنا ينادي يا كل العباد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1</a:t>
            </a:r>
            <a:br>
              <a:rPr lang="ar-EG" sz="7200" b="1" dirty="0"/>
            </a:br>
            <a:r>
              <a:rPr lang="ar-EG" sz="7200" b="1" dirty="0"/>
              <a:t>ربنا ينادي يا كل العباد</a:t>
            </a:r>
            <a:br>
              <a:rPr lang="ar-EG" sz="7200" b="1" dirty="0"/>
            </a:br>
            <a:r>
              <a:rPr lang="ar-EG" sz="6600" b="1" dirty="0"/>
              <a:t>ها المسيح </a:t>
            </a:r>
            <a:r>
              <a:rPr lang="ar-EG" sz="6600" b="1" dirty="0" err="1"/>
              <a:t>الفادي</a:t>
            </a:r>
            <a:r>
              <a:rPr lang="ar-EG" sz="6600" b="1" dirty="0"/>
              <a:t> يطلب الخطاة</a:t>
            </a:r>
            <a:br>
              <a:rPr lang="ar-EG" sz="7200" b="1" dirty="0"/>
            </a:br>
            <a:r>
              <a:rPr lang="ar-EG" sz="7200" b="1" dirty="0"/>
              <a:t>ارجعوا إليه وامكثوا لديه</a:t>
            </a:r>
            <a:br>
              <a:rPr lang="ar-EG" sz="7200" b="1" dirty="0"/>
            </a:br>
            <a:r>
              <a:rPr lang="ar-EG" sz="7200" b="1" dirty="0"/>
              <a:t>تجنوا من يديه جدة الحياة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964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(هيا للمسيح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أيها البعيد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ها تعال حالا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تصبحن سعيد)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-2</a:t>
            </a:r>
            <a:br>
              <a:rPr lang="ar-EG" sz="7200" b="1" dirty="0"/>
            </a:br>
            <a:r>
              <a:rPr lang="ar-EG" sz="7200" b="1" dirty="0"/>
              <a:t> يمنح الرجاء يرسل العزاء</a:t>
            </a:r>
            <a:br>
              <a:rPr lang="ar-EG" sz="7200" b="1" dirty="0"/>
            </a:br>
            <a:r>
              <a:rPr lang="ar-EG" sz="7200" b="1" dirty="0"/>
              <a:t>يسكن السماء يشفع لنا</a:t>
            </a:r>
            <a:br>
              <a:rPr lang="ar-EG" sz="7200" b="1" dirty="0"/>
            </a:br>
            <a:r>
              <a:rPr lang="ar-EG" sz="7200" b="1" dirty="0"/>
              <a:t>هيا لا تؤجل أسرعن أقبل</a:t>
            </a:r>
            <a:br>
              <a:rPr lang="ar-EG" sz="7200" b="1" dirty="0"/>
            </a:br>
            <a:r>
              <a:rPr lang="ar-EG" sz="7200" b="1" dirty="0"/>
              <a:t>في الطريق هلل قد خلصنا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964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(هيا للمسيح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أيها البعيد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ها تعال حالا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تصبحن سعيد)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6000" b="1" dirty="0"/>
              <a:t>-3</a:t>
            </a:r>
            <a:br>
              <a:rPr lang="ar-EG" sz="7200" b="1" dirty="0"/>
            </a:br>
            <a:r>
              <a:rPr lang="ar-EG" sz="7200" b="1" dirty="0"/>
              <a:t> اذهبن خبر بالحياة بشر</a:t>
            </a:r>
            <a:br>
              <a:rPr lang="ar-EG" sz="7200" b="1" dirty="0"/>
            </a:br>
            <a:r>
              <a:rPr lang="ar-EG" sz="7200" b="1" dirty="0"/>
              <a:t>للجموع واذكر صنعه العجيب</a:t>
            </a:r>
            <a:br>
              <a:rPr lang="ar-EG" sz="7200" b="1" dirty="0"/>
            </a:br>
            <a:r>
              <a:rPr lang="ar-EG" sz="7200" b="1" dirty="0"/>
              <a:t>كم هو كريم قلبه رحيم</a:t>
            </a:r>
            <a:br>
              <a:rPr lang="ar-EG" sz="7200" b="1" dirty="0"/>
            </a:br>
            <a:r>
              <a:rPr lang="ar-EG" sz="7200" b="1" dirty="0"/>
              <a:t>حبه عظيم دوماً يستجيب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964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(هيا للمسيح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أيها البعيد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ها تعال حالا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تصبحن سعيد)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2144</TotalTime>
  <Words>135</Words>
  <Application>Microsoft Office PowerPoint</Application>
  <PresentationFormat>عرض على الشاشة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338</cp:revision>
  <dcterms:created xsi:type="dcterms:W3CDTF">2021-12-07T14:30:00Z</dcterms:created>
  <dcterms:modified xsi:type="dcterms:W3CDTF">2024-07-23T07:59:38Z</dcterms:modified>
</cp:coreProperties>
</file>