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ربنا يسوع المسيح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6842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ربنا يسوع المسيح </a:t>
            </a:r>
            <a:endParaRPr lang="ar-EG" sz="8000" b="1" dirty="0"/>
          </a:p>
          <a:p>
            <a:pPr algn="ctr" rtl="1"/>
            <a:r>
              <a:rPr lang="ar-SA" sz="8000" b="1" dirty="0"/>
              <a:t>المبارك العزيز</a:t>
            </a:r>
          </a:p>
          <a:p>
            <a:pPr algn="ctr" rtl="1"/>
            <a:r>
              <a:rPr lang="ar-SA" sz="8000" b="1" dirty="0"/>
              <a:t>ربنا يسوع المسيح </a:t>
            </a:r>
            <a:endParaRPr lang="ar-EG" sz="8000" b="1" dirty="0"/>
          </a:p>
          <a:p>
            <a:pPr algn="ctr" rtl="1"/>
            <a:r>
              <a:rPr lang="ar-SA" sz="8000" b="1" dirty="0"/>
              <a:t>الوحيد ملك الملوك</a:t>
            </a:r>
          </a:p>
          <a:p>
            <a:pPr algn="ctr"/>
            <a:br>
              <a:rPr lang="ar-SA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572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ورب الأرباب </a:t>
            </a:r>
            <a:endParaRPr lang="ar-EG" sz="8800" b="1" dirty="0"/>
          </a:p>
          <a:p>
            <a:pPr algn="ctr" rtl="1"/>
            <a:r>
              <a:rPr lang="ar-SA" sz="8800" b="1" dirty="0"/>
              <a:t>ملك الملوك</a:t>
            </a:r>
          </a:p>
          <a:p>
            <a:pPr algn="ctr" rtl="1"/>
            <a:r>
              <a:rPr lang="ar-SA" sz="8800" b="1" dirty="0" err="1"/>
              <a:t>المب</a:t>
            </a:r>
            <a:r>
              <a:rPr lang="ar-EG" sz="8800" b="1" dirty="0"/>
              <a:t>ـــــ</a:t>
            </a:r>
            <a:r>
              <a:rPr lang="ar-SA" sz="8800" b="1" dirty="0" err="1"/>
              <a:t>ارك</a:t>
            </a:r>
            <a:r>
              <a:rPr lang="ar-SA" sz="8800" b="1" dirty="0"/>
              <a:t> </a:t>
            </a:r>
            <a:endParaRPr lang="ar-EG" sz="8800" b="1" dirty="0"/>
          </a:p>
          <a:p>
            <a:pPr algn="ctr" rtl="1"/>
            <a:r>
              <a:rPr lang="ar-SA" sz="8800" b="1" dirty="0"/>
              <a:t>العزيز والوحيد</a:t>
            </a:r>
          </a:p>
          <a:p>
            <a:pPr algn="ctr"/>
            <a:br>
              <a:rPr lang="ar-SA" sz="88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4572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الذي وحده له </a:t>
            </a:r>
            <a:endParaRPr lang="ar-EG" sz="8800" b="1" dirty="0"/>
          </a:p>
          <a:p>
            <a:pPr algn="ctr" rtl="1"/>
            <a:r>
              <a:rPr lang="ar-SA" sz="8800" b="1" dirty="0"/>
              <a:t>عدم الموت</a:t>
            </a:r>
            <a:endParaRPr lang="ar-EG" sz="8800" b="1" dirty="0"/>
          </a:p>
          <a:p>
            <a:pPr algn="ctr" rtl="1"/>
            <a:r>
              <a:rPr lang="ar-SA" sz="8800" b="1" dirty="0"/>
              <a:t> ساكنًا في نور </a:t>
            </a:r>
            <a:endParaRPr lang="ar-EG" sz="8800" b="1" dirty="0"/>
          </a:p>
          <a:p>
            <a:pPr algn="ctr" rtl="1"/>
            <a:r>
              <a:rPr lang="ar-SA" sz="8800" b="1" dirty="0"/>
              <a:t>لا يدني منه</a:t>
            </a:r>
          </a:p>
          <a:p>
            <a:pPr algn="ctr"/>
            <a:br>
              <a:rPr lang="ar-SA" sz="88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4572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(الذي له الكرامة </a:t>
            </a:r>
            <a:endParaRPr lang="ar-EG" sz="8800" b="1" dirty="0"/>
          </a:p>
          <a:p>
            <a:pPr algn="ctr" rtl="1"/>
            <a:r>
              <a:rPr lang="ar-SA" sz="8800" b="1" dirty="0"/>
              <a:t>الذي له القدرة</a:t>
            </a:r>
          </a:p>
          <a:p>
            <a:pPr algn="ctr" rtl="1"/>
            <a:r>
              <a:rPr lang="ar-SA" sz="8800" b="1" dirty="0"/>
              <a:t>الذي له الكرامة </a:t>
            </a:r>
            <a:endParaRPr lang="ar-EG" sz="8800" b="1" dirty="0"/>
          </a:p>
          <a:p>
            <a:pPr algn="ctr" rtl="1"/>
            <a:r>
              <a:rPr lang="ar-SA" sz="8800" b="1" dirty="0"/>
              <a:t>والقدرة الأبدية) 2</a:t>
            </a:r>
          </a:p>
          <a:p>
            <a:pPr algn="ctr"/>
            <a:br>
              <a:rPr lang="ar-SA" sz="88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2141</TotalTime>
  <Words>54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338</cp:revision>
  <dcterms:created xsi:type="dcterms:W3CDTF">2021-12-07T14:30:00Z</dcterms:created>
  <dcterms:modified xsi:type="dcterms:W3CDTF">2024-07-23T07:58:37Z</dcterms:modified>
</cp:coreProperties>
</file>