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النعمة بحبه دعاني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 (Arabic)" pitchFamily="26" charset="-78"/>
              </a:rPr>
              <a:t>1-</a:t>
            </a:r>
            <a:endParaRPr lang="ar-EG" sz="7200" b="1" dirty="0">
              <a:latin typeface="Times New Roman (Arabic)" pitchFamily="26" charset="-78"/>
            </a:endParaRPr>
          </a:p>
          <a:p>
            <a:pPr algn="ctr"/>
            <a:r>
              <a:rPr lang="ar-EG" sz="7200" b="1" dirty="0"/>
              <a:t>رب النعمة بحبه دعاني</a:t>
            </a:r>
            <a:br>
              <a:rPr lang="ar-EG" sz="7200" b="1" dirty="0"/>
            </a:br>
            <a:r>
              <a:rPr lang="ar-EG" sz="7200" b="1" dirty="0"/>
              <a:t>من وسط همومي وعزّاني</a:t>
            </a:r>
            <a:br>
              <a:rPr lang="ar-EG" sz="7200" b="1" dirty="0"/>
            </a:br>
            <a:r>
              <a:rPr lang="ar-EG" sz="7200" b="1" dirty="0"/>
              <a:t>أحيا عظامي حمل أحزاني</a:t>
            </a:r>
            <a:br>
              <a:rPr lang="ar-EG" sz="7200" b="1" dirty="0"/>
            </a:br>
            <a:r>
              <a:rPr lang="ar-EG" sz="7200" b="1" dirty="0"/>
              <a:t>خلا الأفراح تملا كياني</a:t>
            </a: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إخترتني</a:t>
            </a:r>
            <a:r>
              <a:rPr lang="ar-EG" sz="7200" b="1" dirty="0">
                <a:solidFill>
                  <a:srgbClr val="00582A"/>
                </a:solidFill>
              </a:rPr>
              <a:t> وندهت عليّا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من </a:t>
            </a:r>
            <a:r>
              <a:rPr lang="ar-EG" sz="7200" b="1" dirty="0" err="1">
                <a:solidFill>
                  <a:srgbClr val="00582A"/>
                </a:solidFill>
              </a:rPr>
              <a:t>النهارده</a:t>
            </a:r>
            <a:r>
              <a:rPr lang="ar-EG" sz="7200" b="1" dirty="0">
                <a:solidFill>
                  <a:srgbClr val="00582A"/>
                </a:solidFill>
              </a:rPr>
              <a:t> أنا ليك يا فاديّا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مش راح أسيبك هامسك </a:t>
            </a:r>
            <a:r>
              <a:rPr lang="ar-EG" sz="7200" b="1" dirty="0" err="1">
                <a:solidFill>
                  <a:srgbClr val="00582A"/>
                </a:solidFill>
              </a:rPr>
              <a:t>إيدك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مهما يكون تَمَن التبعية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 (Arabic)" pitchFamily="26" charset="-78"/>
              </a:rPr>
              <a:t>2-</a:t>
            </a:r>
            <a:endParaRPr lang="ar-EG" sz="7200" b="1" dirty="0">
              <a:latin typeface="Times New Roman (Arabic)" pitchFamily="26" charset="-78"/>
            </a:endParaRPr>
          </a:p>
          <a:p>
            <a:pPr algn="ctr"/>
            <a:r>
              <a:rPr lang="ar-EG" sz="7200" b="1" dirty="0"/>
              <a:t>صوت الكلمة الحية نداني</a:t>
            </a:r>
            <a:br>
              <a:rPr lang="ar-EG" sz="7200" b="1" dirty="0"/>
            </a:br>
            <a:r>
              <a:rPr lang="ar-EG" sz="7200" b="1" dirty="0"/>
              <a:t>في عز ما الدنيا </a:t>
            </a:r>
            <a:r>
              <a:rPr lang="ar-EG" sz="7200" b="1" dirty="0" err="1"/>
              <a:t>دي</a:t>
            </a:r>
            <a:r>
              <a:rPr lang="ar-EG" sz="7200" b="1" dirty="0"/>
              <a:t> شاغلاني</a:t>
            </a:r>
            <a:br>
              <a:rPr lang="ar-EG" sz="7200" b="1" dirty="0"/>
            </a:br>
            <a:r>
              <a:rPr lang="ar-EG" sz="7200" b="1" dirty="0" err="1"/>
              <a:t>قاللي</a:t>
            </a:r>
            <a:r>
              <a:rPr lang="ar-EG" sz="7200" b="1" dirty="0"/>
              <a:t> تناهى الليل ودعاني</a:t>
            </a:r>
            <a:br>
              <a:rPr lang="ar-EG" sz="7200" b="1" dirty="0"/>
            </a:br>
            <a:r>
              <a:rPr lang="ar-EG" sz="7200" b="1" dirty="0"/>
              <a:t>قوم وتعالى هنا لأحضاني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إخترتني</a:t>
            </a:r>
            <a:r>
              <a:rPr lang="ar-EG" sz="7200" b="1" dirty="0">
                <a:solidFill>
                  <a:srgbClr val="00582A"/>
                </a:solidFill>
              </a:rPr>
              <a:t> وندهت عليّا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من </a:t>
            </a:r>
            <a:r>
              <a:rPr lang="ar-EG" sz="7200" b="1" dirty="0" err="1">
                <a:solidFill>
                  <a:srgbClr val="00582A"/>
                </a:solidFill>
              </a:rPr>
              <a:t>النهارده</a:t>
            </a:r>
            <a:r>
              <a:rPr lang="ar-EG" sz="7200" b="1" dirty="0">
                <a:solidFill>
                  <a:srgbClr val="00582A"/>
                </a:solidFill>
              </a:rPr>
              <a:t> أنا ليك يا فاديّا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مش راح أسيبك هامسك </a:t>
            </a:r>
            <a:r>
              <a:rPr lang="ar-EG" sz="7200" b="1" dirty="0" err="1">
                <a:solidFill>
                  <a:srgbClr val="00582A"/>
                </a:solidFill>
              </a:rPr>
              <a:t>إيدك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مهما يكون تَمَن التبعية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505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 (Arabic)" pitchFamily="26" charset="-78"/>
              </a:rPr>
              <a:t>3-</a:t>
            </a:r>
            <a:endParaRPr lang="ar-EG" sz="7200" b="1" dirty="0">
              <a:latin typeface="Times New Roman (Arabic)" pitchFamily="26" charset="-78"/>
            </a:endParaRPr>
          </a:p>
          <a:p>
            <a:pPr algn="ctr" rtl="1"/>
            <a:r>
              <a:rPr lang="ar-EG" sz="7000" b="1" dirty="0"/>
              <a:t>في قيودي شاف نفسي محنية</a:t>
            </a:r>
            <a:br>
              <a:rPr lang="ar-EG" sz="7200" b="1" dirty="0"/>
            </a:br>
            <a:r>
              <a:rPr lang="ar-EG" sz="7200" b="1" dirty="0"/>
              <a:t>دعاني ولمسني </a:t>
            </a:r>
            <a:r>
              <a:rPr lang="ar-EG" sz="7200" b="1" dirty="0" err="1"/>
              <a:t>بحنية</a:t>
            </a:r>
            <a:br>
              <a:rPr lang="ar-EG" sz="7200" b="1" dirty="0"/>
            </a:br>
            <a:r>
              <a:rPr lang="ar-EG" sz="7200" b="1" dirty="0" err="1"/>
              <a:t>جه</a:t>
            </a:r>
            <a:r>
              <a:rPr lang="ar-EG" sz="7200" b="1" dirty="0"/>
              <a:t> لخلاصي ورفع راسي</a:t>
            </a:r>
            <a:br>
              <a:rPr lang="ar-EG" sz="7200" b="1" dirty="0"/>
            </a:br>
            <a:r>
              <a:rPr lang="ar-EG" sz="7200" b="1" dirty="0"/>
              <a:t>ورد بهجة قلبي إليّ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إخترتني</a:t>
            </a:r>
            <a:r>
              <a:rPr lang="ar-EG" sz="7200" b="1" dirty="0">
                <a:solidFill>
                  <a:srgbClr val="00582A"/>
                </a:solidFill>
              </a:rPr>
              <a:t> وندهت عليّا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من </a:t>
            </a:r>
            <a:r>
              <a:rPr lang="ar-EG" sz="7200" b="1" dirty="0" err="1">
                <a:solidFill>
                  <a:srgbClr val="00582A"/>
                </a:solidFill>
              </a:rPr>
              <a:t>النهارده</a:t>
            </a:r>
            <a:r>
              <a:rPr lang="ar-EG" sz="7200" b="1" dirty="0">
                <a:solidFill>
                  <a:srgbClr val="00582A"/>
                </a:solidFill>
              </a:rPr>
              <a:t> أنا ليك يا فاديّا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مش راح أسيبك هامسك </a:t>
            </a:r>
            <a:r>
              <a:rPr lang="ar-EG" sz="7200" b="1" dirty="0" err="1">
                <a:solidFill>
                  <a:srgbClr val="00582A"/>
                </a:solidFill>
              </a:rPr>
              <a:t>إيدك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مهما يكون تَمَن التبعية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19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146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2024-07-23T07:53:55Z</dcterms:modified>
</cp:coreProperties>
</file>