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29" r:id="rId4"/>
    <p:sldId id="430" r:id="rId5"/>
    <p:sldId id="431" r:id="rId6"/>
    <p:sldId id="432" r:id="rId7"/>
    <p:sldId id="436" r:id="rId8"/>
    <p:sldId id="434" r:id="rId9"/>
    <p:sldId id="435" r:id="rId10"/>
    <p:sldId id="43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0"/>
            <p14:sldId id="431"/>
            <p14:sldId id="432"/>
            <p14:sldId id="436"/>
            <p14:sldId id="434"/>
            <p14:sldId id="435"/>
            <p14:sldId id="43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 </a:t>
            </a:r>
            <a:r>
              <a:rPr lang="ar-EG" sz="7200" b="1" dirty="0" err="1"/>
              <a:t>المراحــــم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رب أفكارك لينا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صالحة وقصدك خير وشفاء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حتى أن سمحت </a:t>
            </a:r>
            <a:r>
              <a:rPr lang="ar-EG" sz="7200" b="1" dirty="0" err="1">
                <a:solidFill>
                  <a:srgbClr val="00582A"/>
                </a:solidFill>
              </a:rPr>
              <a:t>إتذلينا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نرجع نردد لينا رجاء</a:t>
            </a:r>
          </a:p>
          <a:p>
            <a:pPr algn="ctr" rtl="1"/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781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رب </a:t>
            </a:r>
            <a:r>
              <a:rPr lang="ar-EG" sz="6600" b="1" dirty="0" err="1"/>
              <a:t>المراحم</a:t>
            </a:r>
            <a:r>
              <a:rPr lang="ar-EG" sz="6600" b="1" dirty="0"/>
              <a:t> بنجيلك</a:t>
            </a:r>
            <a:br>
              <a:rPr lang="ar-EG" sz="6600" b="1" dirty="0"/>
            </a:br>
            <a:r>
              <a:rPr lang="ar-EG" sz="6600" b="1" dirty="0"/>
              <a:t>نسكب نفوسنا عيوننا عليك</a:t>
            </a:r>
            <a:br>
              <a:rPr lang="ar-EG" sz="6600" b="1" dirty="0"/>
            </a:br>
            <a:r>
              <a:rPr lang="ar-EG" sz="6600" b="1" dirty="0"/>
              <a:t>نمسك في شخصك ننادي </a:t>
            </a:r>
            <a:r>
              <a:rPr lang="ar-EG" sz="6600" b="1" dirty="0" err="1"/>
              <a:t>لك</a:t>
            </a:r>
            <a:br>
              <a:rPr lang="ar-EG" sz="6600" b="1" dirty="0"/>
            </a:br>
            <a:r>
              <a:rPr lang="ar-EG" sz="6600" b="1" dirty="0"/>
              <a:t>ارحم </a:t>
            </a:r>
            <a:r>
              <a:rPr lang="ar-EG" sz="6600" b="1" dirty="0" err="1"/>
              <a:t>دا</a:t>
            </a:r>
            <a:r>
              <a:rPr lang="ar-EG" sz="6600" b="1" dirty="0"/>
              <a:t> شعبك </a:t>
            </a:r>
            <a:r>
              <a:rPr lang="ar-EG" sz="6600" b="1" dirty="0" err="1"/>
              <a:t>مستنيك</a:t>
            </a: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10382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يا رب شعبك محتاج لك</a:t>
            </a:r>
            <a:br>
              <a:rPr lang="ar-EG" sz="7200" b="1" dirty="0"/>
            </a:br>
            <a:r>
              <a:rPr lang="ar-EG" sz="7200" b="1" dirty="0"/>
              <a:t>ارسل كلامك واشفينا</a:t>
            </a:r>
            <a:br>
              <a:rPr lang="ar-EG" sz="7200" b="1" dirty="0"/>
            </a:br>
            <a:r>
              <a:rPr lang="ar-EG" sz="7200" b="1" dirty="0"/>
              <a:t>نسقط في يدك </a:t>
            </a:r>
            <a:r>
              <a:rPr lang="ar-EG" sz="7200" b="1" dirty="0" err="1"/>
              <a:t>ونعودلك</a:t>
            </a:r>
            <a:br>
              <a:rPr lang="ar-EG" sz="7200" b="1" dirty="0"/>
            </a:br>
            <a:r>
              <a:rPr lang="ar-EG" sz="7200" b="1" dirty="0"/>
              <a:t>نترجى رحمه تحيط بينا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رب أفكارك لينا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صالحة وقصدك خير وشفاء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حتى أن سمحت </a:t>
            </a:r>
            <a:r>
              <a:rPr lang="ar-EG" sz="7200" b="1" dirty="0" err="1">
                <a:solidFill>
                  <a:srgbClr val="00582A"/>
                </a:solidFill>
              </a:rPr>
              <a:t>إتذلينا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نرجع نردد لينا رجاء</a:t>
            </a:r>
          </a:p>
          <a:p>
            <a:pPr algn="ctr" rtl="1"/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انت اللي </a:t>
            </a:r>
            <a:r>
              <a:rPr lang="ar-EG" sz="7200" b="1" dirty="0" err="1"/>
              <a:t>بتنجي</a:t>
            </a:r>
            <a:r>
              <a:rPr lang="ar-EG" sz="7200" b="1" dirty="0"/>
              <a:t> من الموت</a:t>
            </a:r>
            <a:br>
              <a:rPr lang="ar-EG" sz="7200" b="1" dirty="0"/>
            </a:br>
            <a:r>
              <a:rPr lang="ar-EG" sz="7200" b="1" dirty="0"/>
              <a:t>نجيت ودايمًا ها تنجي</a:t>
            </a:r>
            <a:br>
              <a:rPr lang="ar-EG" sz="7200" b="1" dirty="0"/>
            </a:br>
            <a:r>
              <a:rPr lang="ar-EG" sz="7200" b="1" dirty="0"/>
              <a:t>وفي التجارب لينا الصوت</a:t>
            </a:r>
            <a:br>
              <a:rPr lang="ar-EG" sz="7200" b="1" dirty="0"/>
            </a:br>
            <a:r>
              <a:rPr lang="ar-EG" sz="7200" b="1" dirty="0"/>
              <a:t>كل التجارب ها تعدي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301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000" b="1" dirty="0"/>
              <a:t>تسمع صراخ شعبك في الضيق</a:t>
            </a:r>
            <a:br>
              <a:rPr lang="ar-EG" sz="7000" b="1" dirty="0"/>
            </a:br>
            <a:r>
              <a:rPr lang="ar-EG" sz="7200" b="1" dirty="0"/>
              <a:t>تنقذ واسمك يتمجد</a:t>
            </a:r>
            <a:br>
              <a:rPr lang="ar-EG" sz="7200" b="1" dirty="0"/>
            </a:br>
            <a:r>
              <a:rPr lang="ar-EG" sz="7200" b="1" dirty="0"/>
              <a:t>تفضل ساندنا يا أقوى صديق</a:t>
            </a:r>
            <a:br>
              <a:rPr lang="ar-EG" sz="7200" b="1" dirty="0"/>
            </a:br>
            <a:r>
              <a:rPr lang="ar-EG" sz="7200" b="1" dirty="0"/>
              <a:t>وعدك لشعبك يتجدد</a:t>
            </a: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57200"/>
            <a:ext cx="998219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رب أفكارك لينا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صالحة وقصدك خير وشفاء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حتى أن سمحت </a:t>
            </a:r>
            <a:r>
              <a:rPr lang="ar-EG" sz="7200" b="1" dirty="0" err="1">
                <a:solidFill>
                  <a:srgbClr val="00582A"/>
                </a:solidFill>
              </a:rPr>
              <a:t>إتذلينا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نرجع نردد لينا رجاء</a:t>
            </a:r>
          </a:p>
          <a:p>
            <a:pPr algn="ctr" rtl="1"/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213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048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انت اللي </a:t>
            </a:r>
            <a:r>
              <a:rPr lang="ar-EG" sz="7200" b="1" dirty="0" err="1"/>
              <a:t>حاسس</a:t>
            </a:r>
            <a:r>
              <a:rPr lang="ar-EG" sz="7200" b="1" dirty="0"/>
              <a:t> بألمنا</a:t>
            </a:r>
            <a:br>
              <a:rPr lang="ar-EG" sz="7200" b="1" dirty="0"/>
            </a:br>
            <a:r>
              <a:rPr lang="ar-EG" sz="7200" b="1" dirty="0"/>
              <a:t>لازم في وقتك ها </a:t>
            </a:r>
            <a:r>
              <a:rPr lang="ar-EG" sz="7200" b="1" dirty="0" err="1"/>
              <a:t>تجينا</a:t>
            </a:r>
            <a:br>
              <a:rPr lang="ar-EG" sz="7200" b="1" dirty="0"/>
            </a:br>
            <a:r>
              <a:rPr lang="ar-EG" sz="7200" b="1" dirty="0"/>
              <a:t>انت اللي </a:t>
            </a:r>
            <a:r>
              <a:rPr lang="ar-EG" sz="7200" b="1" dirty="0" err="1"/>
              <a:t>شايف</a:t>
            </a:r>
            <a:r>
              <a:rPr lang="ar-EG" sz="7200" b="1" dirty="0"/>
              <a:t> أتعابنا</a:t>
            </a:r>
            <a:br>
              <a:rPr lang="ar-EG" sz="7200" b="1" dirty="0"/>
            </a:br>
            <a:r>
              <a:rPr lang="ar-EG" sz="7200" b="1" dirty="0"/>
              <a:t>وكل هم </a:t>
            </a:r>
            <a:r>
              <a:rPr lang="ar-EG" sz="7200" b="1" dirty="0" err="1"/>
              <a:t>بيسبينا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144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اسمع يا سيد لصراخنا</a:t>
            </a:r>
            <a:br>
              <a:rPr lang="ar-EG" sz="8000" b="1" dirty="0"/>
            </a:br>
            <a:r>
              <a:rPr lang="ar-EG" sz="8000" b="1" dirty="0"/>
              <a:t>اغفر وعود لنا </a:t>
            </a:r>
            <a:r>
              <a:rPr lang="ar-EG" sz="8000" b="1" dirty="0" err="1"/>
              <a:t>واحيينا</a:t>
            </a:r>
            <a:br>
              <a:rPr lang="ar-EG" sz="8000" b="1" dirty="0"/>
            </a:br>
            <a:r>
              <a:rPr lang="ar-EG" sz="8000" b="1" dirty="0"/>
              <a:t>يا </a:t>
            </a:r>
            <a:r>
              <a:rPr lang="ar-EG" sz="8000" b="1"/>
              <a:t>رب رجع أفراحنا</a:t>
            </a:r>
            <a:br>
              <a:rPr lang="ar-EG" sz="8000" b="1" dirty="0"/>
            </a:br>
            <a:r>
              <a:rPr lang="ar-EG" sz="8000" b="1" dirty="0"/>
              <a:t>اظهر </a:t>
            </a:r>
            <a:r>
              <a:rPr lang="ar-EG" sz="8000" b="1" dirty="0" err="1"/>
              <a:t>مراحمك</a:t>
            </a:r>
            <a:r>
              <a:rPr lang="ar-EG" sz="8000" b="1" dirty="0"/>
              <a:t> ورينا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2145</TotalTime>
  <Words>184</Words>
  <Application>Microsoft Office PowerPoint</Application>
  <PresentationFormat>عرض على الشاشة (4:3)</PresentationFormat>
  <Paragraphs>17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339</cp:revision>
  <dcterms:created xsi:type="dcterms:W3CDTF">2021-12-07T14:30:00Z</dcterms:created>
  <dcterms:modified xsi:type="dcterms:W3CDTF">2024-07-23T07:51:03Z</dcterms:modified>
</cp:coreProperties>
</file>