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 القداسة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9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رب القداسة نطلبُ</a:t>
            </a:r>
            <a:br>
              <a:rPr lang="ar-EG" sz="8000" b="1" dirty="0"/>
            </a:br>
            <a:r>
              <a:rPr lang="ar-EG" sz="8000" b="1" dirty="0"/>
              <a:t>أشعل نارك رب النهضةِ</a:t>
            </a:r>
            <a:br>
              <a:rPr lang="ar-EG" sz="8000" b="1" dirty="0"/>
            </a:br>
            <a:r>
              <a:rPr lang="ar-EG" sz="8000" b="1" dirty="0"/>
              <a:t>نصرخُ أشعل نارك</a:t>
            </a:r>
            <a:br>
              <a:rPr lang="ar-EG" sz="8000" b="1" dirty="0"/>
            </a:br>
            <a:r>
              <a:rPr lang="ar-EG" sz="8000" b="1" dirty="0"/>
              <a:t>ألا تعود فتُحينا</a:t>
            </a: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09600"/>
            <a:ext cx="998219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عطش لعمل روحك فينا</a:t>
            </a:r>
            <a:br>
              <a:rPr lang="ar-EG" sz="8000" b="1" dirty="0"/>
            </a:br>
            <a:r>
              <a:rPr lang="ar-EG" sz="8000" b="1" dirty="0"/>
              <a:t>اخرجنا الآن واحينا</a:t>
            </a:r>
            <a:br>
              <a:rPr lang="ar-EG" sz="8000" b="1" dirty="0"/>
            </a:br>
            <a:r>
              <a:rPr lang="ar-EG" sz="8000" b="1" dirty="0"/>
              <a:t>أشعل نارك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9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لا للحياة الفارغة </a:t>
            </a:r>
          </a:p>
          <a:p>
            <a:pPr algn="ctr"/>
            <a:r>
              <a:rPr lang="ar-EG" sz="8000" b="1" dirty="0"/>
              <a:t>أشعل نارك</a:t>
            </a:r>
            <a:br>
              <a:rPr lang="ar-EG" sz="8000" b="1" dirty="0"/>
            </a:br>
            <a:r>
              <a:rPr lang="ar-EG" sz="8000" b="1" dirty="0"/>
              <a:t>لا للقلوب الفاترة </a:t>
            </a:r>
          </a:p>
          <a:p>
            <a:pPr algn="ctr"/>
            <a:r>
              <a:rPr lang="ar-EG" sz="8000" b="1" dirty="0"/>
              <a:t>أشعل نارك</a:t>
            </a: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55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/>
              <a:t>إصنع</a:t>
            </a:r>
            <a:r>
              <a:rPr lang="ar-EG" sz="8000" b="1" dirty="0"/>
              <a:t> نهضتك وسطينا</a:t>
            </a:r>
            <a:br>
              <a:rPr lang="ar-EG" sz="8000" b="1" dirty="0"/>
            </a:br>
            <a:r>
              <a:rPr lang="ar-EG" sz="8000" b="1" dirty="0"/>
              <a:t>يظهر مجدك في حياتنا</a:t>
            </a:r>
            <a:br>
              <a:rPr lang="ar-EG" sz="8000" b="1" dirty="0"/>
            </a:br>
            <a:r>
              <a:rPr lang="ar-EG" sz="8000" b="1" dirty="0"/>
              <a:t>أحي الرؤيا في قلوبنا</a:t>
            </a:r>
          </a:p>
          <a:p>
            <a:pPr algn="ctr"/>
            <a:r>
              <a:rPr lang="ar-EG" sz="8000" b="1" dirty="0"/>
              <a:t> أشعل نارك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نرفض قيود العالمِ </a:t>
            </a:r>
          </a:p>
          <a:p>
            <a:pPr algn="ctr"/>
            <a:r>
              <a:rPr lang="ar-EG" sz="8000" b="1" dirty="0"/>
              <a:t>أشعل نارك</a:t>
            </a:r>
            <a:br>
              <a:rPr lang="ar-EG" sz="8000" b="1" dirty="0"/>
            </a:br>
            <a:r>
              <a:rPr lang="ar-EG" sz="8000" b="1" dirty="0"/>
              <a:t>وكل مجدٍ زائـــــــلٍ </a:t>
            </a:r>
          </a:p>
          <a:p>
            <a:pPr algn="ctr"/>
            <a:r>
              <a:rPr lang="ar-EG" sz="8000" b="1" dirty="0"/>
              <a:t>أشعل نارك</a:t>
            </a: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28064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ar-EG" sz="8000" b="1" dirty="0"/>
            </a:br>
            <a:r>
              <a:rPr lang="ar-EG" sz="8000" b="1" dirty="0"/>
              <a:t>تعال الآن وأطلقنا</a:t>
            </a:r>
            <a:br>
              <a:rPr lang="ar-EG" sz="8000" b="1" dirty="0"/>
            </a:br>
            <a:r>
              <a:rPr lang="ar-EG" sz="8000" b="1" dirty="0"/>
              <a:t>أرسل روحك </a:t>
            </a:r>
            <a:r>
              <a:rPr lang="ar-EG" sz="8000" b="1" dirty="0" err="1"/>
              <a:t>يملأُنا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/>
              <a:t>إلسنة</a:t>
            </a:r>
            <a:r>
              <a:rPr lang="ar-EG" sz="8000" b="1" dirty="0"/>
              <a:t> نار مطلبنا</a:t>
            </a:r>
            <a:br>
              <a:rPr lang="ar-EG" sz="8000" b="1" dirty="0"/>
            </a:br>
            <a:r>
              <a:rPr lang="ar-EG" sz="8000" b="1" dirty="0"/>
              <a:t>أشعل نارك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2146</TotalTime>
  <Words>85</Words>
  <Application>Microsoft Office PowerPoint</Application>
  <PresentationFormat>عرض على الشاشة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339</cp:revision>
  <dcterms:created xsi:type="dcterms:W3CDTF">2021-12-07T14:30:00Z</dcterms:created>
  <dcterms:modified xsi:type="dcterms:W3CDTF">2024-07-23T07:48:09Z</dcterms:modified>
</cp:coreProperties>
</file>