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 الحياة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رَبّ الحياة  أنت الشافي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كَلمـتُـك  أرسلت لي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بروح</a:t>
            </a:r>
            <a:r>
              <a:rPr lang="ar-EG" sz="8000" b="1" dirty="0">
                <a:latin typeface="Times New Roman (Arabic)" pitchFamily="26" charset="-78"/>
              </a:rPr>
              <a:t>ـــــ</a:t>
            </a:r>
            <a:r>
              <a:rPr lang="ar-SA" sz="8000" b="1" dirty="0">
                <a:latin typeface="Times New Roman (Arabic)" pitchFamily="26" charset="-78"/>
              </a:rPr>
              <a:t>ك </a:t>
            </a:r>
            <a:r>
              <a:rPr lang="ar-EG" sz="8000" b="1" dirty="0">
                <a:latin typeface="Times New Roman (Arabic)" pitchFamily="26" charset="-78"/>
              </a:rPr>
              <a:t>أ</a:t>
            </a:r>
            <a:r>
              <a:rPr lang="ar-SA" sz="8000" b="1" dirty="0">
                <a:latin typeface="Times New Roman (Arabic)" pitchFamily="26" charset="-78"/>
              </a:rPr>
              <a:t>حييتن</a:t>
            </a:r>
            <a:r>
              <a:rPr lang="ar-EG" sz="8000" b="1" dirty="0">
                <a:latin typeface="Times New Roman (Arabic)" pitchFamily="26" charset="-78"/>
              </a:rPr>
              <a:t>ـ</a:t>
            </a:r>
            <a:r>
              <a:rPr lang="ar-SA" sz="8000" b="1" dirty="0">
                <a:latin typeface="Times New Roman (Arabic)" pitchFamily="26" charset="-78"/>
              </a:rPr>
              <a:t>ي</a:t>
            </a:r>
            <a:r>
              <a:rPr lang="en-US" sz="8000" b="1" dirty="0">
                <a:latin typeface="Times New Roman (Arabic)" pitchFamily="26" charset="-78"/>
              </a:rPr>
              <a:t>  </a:t>
            </a: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شفيتن</a:t>
            </a:r>
            <a:r>
              <a:rPr lang="ar-EG" sz="8000" b="1" dirty="0">
                <a:latin typeface="Times New Roman (Arabic)" pitchFamily="26" charset="-78"/>
              </a:rPr>
              <a:t>ــــــ</a:t>
            </a:r>
            <a:r>
              <a:rPr lang="ar-SA" sz="8000" b="1" dirty="0">
                <a:latin typeface="Times New Roman (Arabic)" pitchFamily="26" charset="-78"/>
              </a:rPr>
              <a:t>ي أقمتن</a:t>
            </a:r>
            <a:r>
              <a:rPr lang="ar-EG" sz="8000" b="1" dirty="0">
                <a:latin typeface="Times New Roman (Arabic)" pitchFamily="26" charset="-78"/>
              </a:rPr>
              <a:t>ــ</a:t>
            </a:r>
            <a:r>
              <a:rPr lang="ar-SA" sz="8000" b="1" dirty="0">
                <a:latin typeface="Times New Roman (Arabic)" pitchFamily="26" charset="-78"/>
              </a:rPr>
              <a:t>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من مثلك  أنت الشّافي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ابنك يسوع  أرسلت لي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 err="1">
                <a:latin typeface="Times New Roman (Arabic)" pitchFamily="26" charset="-78"/>
              </a:rPr>
              <a:t>بجلدت</a:t>
            </a:r>
            <a:r>
              <a:rPr lang="ar-EG" sz="8000" b="1" dirty="0">
                <a:latin typeface="Times New Roman (Arabic)" pitchFamily="26" charset="-78"/>
              </a:rPr>
              <a:t>ــــــ</a:t>
            </a:r>
            <a:r>
              <a:rPr lang="ar-SA" sz="8000" b="1" dirty="0">
                <a:latin typeface="Times New Roman (Arabic)" pitchFamily="26" charset="-78"/>
              </a:rPr>
              <a:t>ه شفيتن</a:t>
            </a:r>
            <a:r>
              <a:rPr lang="ar-EG" sz="8000" b="1" dirty="0">
                <a:latin typeface="Times New Roman (Arabic)" pitchFamily="26" charset="-78"/>
              </a:rPr>
              <a:t>ــــــ</a:t>
            </a:r>
            <a:r>
              <a:rPr lang="ar-SA" sz="8000" b="1" dirty="0">
                <a:latin typeface="Times New Roman (Arabic)" pitchFamily="26" charset="-78"/>
              </a:rPr>
              <a:t>ي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en-US" sz="8000" b="1" dirty="0">
                <a:latin typeface="Times New Roman (Arabic)" pitchFamily="26" charset="-78"/>
              </a:rPr>
              <a:t> </a:t>
            </a:r>
            <a:r>
              <a:rPr lang="ar-SA" sz="8000" b="1" dirty="0">
                <a:latin typeface="Times New Roman (Arabic)" pitchFamily="26" charset="-78"/>
              </a:rPr>
              <a:t>بدم</a:t>
            </a:r>
            <a:r>
              <a:rPr lang="ar-EG" sz="8000" b="1" dirty="0">
                <a:latin typeface="Times New Roman (Arabic)" pitchFamily="26" charset="-78"/>
              </a:rPr>
              <a:t>ــــــــ</a:t>
            </a:r>
            <a:r>
              <a:rPr lang="ar-SA" sz="8000" b="1" dirty="0">
                <a:latin typeface="Times New Roman (Arabic)" pitchFamily="26" charset="-78"/>
              </a:rPr>
              <a:t>ه </a:t>
            </a:r>
            <a:r>
              <a:rPr lang="ar-SA" sz="8000" b="1" dirty="0" err="1">
                <a:latin typeface="Times New Roman (Arabic)" pitchFamily="26" charset="-78"/>
              </a:rPr>
              <a:t>حمايت</a:t>
            </a:r>
            <a:r>
              <a:rPr lang="ar-EG" sz="8000" b="1" dirty="0">
                <a:latin typeface="Times New Roman (Arabic)" pitchFamily="26" charset="-78"/>
              </a:rPr>
              <a:t>ــــــ</a:t>
            </a:r>
            <a:r>
              <a:rPr lang="ar-SA" sz="8000" b="1" dirty="0">
                <a:latin typeface="Times New Roman (Arabic)" pitchFamily="26" charset="-78"/>
              </a:rPr>
              <a:t>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2140</TotalTime>
  <Words>44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337</cp:revision>
  <dcterms:created xsi:type="dcterms:W3CDTF">2021-12-07T14:30:00Z</dcterms:created>
  <dcterms:modified xsi:type="dcterms:W3CDTF">2024-07-23T07:45:39Z</dcterms:modified>
</cp:coreProperties>
</file>