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الحصاد نسألك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</a:p>
          <a:p>
            <a:pPr algn="ctr" rtl="1"/>
            <a:r>
              <a:rPr lang="ar-SA" sz="6600" b="1" dirty="0"/>
              <a:t>(رب الحصاد نسألك     </a:t>
            </a:r>
            <a:endParaRPr lang="ar-EG" sz="6600" b="1" dirty="0"/>
          </a:p>
          <a:p>
            <a:pPr algn="ctr" rtl="1"/>
            <a:r>
              <a:rPr lang="ar-SA" sz="6600" b="1" dirty="0"/>
              <a:t>أرسلنا فعلة في كرمك</a:t>
            </a:r>
          </a:p>
          <a:p>
            <a:pPr algn="ctr" rtl="1"/>
            <a:r>
              <a:rPr lang="ar-SA" sz="6600" b="1" dirty="0"/>
              <a:t>ليس بالقوة ولا بالقدرة</a:t>
            </a:r>
            <a:endParaRPr lang="ar-EG" sz="6600" b="1" dirty="0"/>
          </a:p>
          <a:p>
            <a:pPr algn="ctr" rtl="1"/>
            <a:r>
              <a:rPr lang="ar-SA" sz="6600" b="1" dirty="0"/>
              <a:t>بل مسحة الروح قوتنا)</a:t>
            </a:r>
            <a:r>
              <a:rPr lang="ar-EG" sz="6600" b="1" dirty="0"/>
              <a:t>2</a:t>
            </a:r>
            <a:endParaRPr lang="ar-SA" sz="6600" b="1" dirty="0"/>
          </a:p>
          <a:p>
            <a:pPr algn="ctr"/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48439"/>
            <a:ext cx="9982199" cy="997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(الآلف والياء سوف تبقى لنا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توسع أبوابا قد فتحتها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تتسع بك كل تخومنا 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فتجري كل الأمم لجودك) 2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712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</a:p>
          <a:p>
            <a:pPr algn="ctr" rtl="1"/>
            <a:r>
              <a:rPr lang="ar-EG" sz="6600" b="1" dirty="0"/>
              <a:t> </a:t>
            </a:r>
            <a:r>
              <a:rPr lang="ar-SA" sz="6600" b="1" dirty="0"/>
              <a:t>(رسالة نكون يقرؤها الجميع     </a:t>
            </a:r>
            <a:endParaRPr lang="ar-EG" sz="6600" b="1" dirty="0"/>
          </a:p>
          <a:p>
            <a:pPr algn="ctr" rtl="1"/>
            <a:r>
              <a:rPr lang="ar-SA" sz="6600" b="1" dirty="0"/>
              <a:t>أنت الطريق والحق والحياة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 </a:t>
            </a:r>
            <a:r>
              <a:rPr lang="ar-SA" sz="6600" b="1" dirty="0"/>
              <a:t>الأحزان حملت والأسقام شفيت    </a:t>
            </a:r>
            <a:endParaRPr lang="ar-EG" sz="6600" b="1" dirty="0"/>
          </a:p>
          <a:p>
            <a:pPr algn="ctr" rtl="1"/>
            <a:r>
              <a:rPr lang="ar-EG" sz="6600" b="1" dirty="0"/>
              <a:t> </a:t>
            </a:r>
            <a:r>
              <a:rPr lang="ar-SA" sz="6600" b="1" dirty="0"/>
              <a:t>حولت كل رماد لجمال) 2</a:t>
            </a:r>
          </a:p>
          <a:p>
            <a:pPr algn="ctr"/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237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 </a:t>
            </a:r>
            <a:r>
              <a:rPr lang="ar-SA" sz="6600" b="1" dirty="0"/>
              <a:t>(نسبح اسمك مادمنا في الحياة</a:t>
            </a:r>
            <a:r>
              <a:rPr lang="ar-SA" sz="7200" b="1" dirty="0"/>
              <a:t>    </a:t>
            </a:r>
            <a:endParaRPr lang="ar-EG" sz="7200" b="1" dirty="0"/>
          </a:p>
          <a:p>
            <a:pPr algn="ctr" rtl="1"/>
            <a:r>
              <a:rPr lang="ar-SA" sz="7200" b="1" dirty="0"/>
              <a:t>وننطق بملكك يا ابن الله</a:t>
            </a:r>
          </a:p>
          <a:p>
            <a:pPr algn="ctr"/>
            <a:r>
              <a:rPr lang="ar-SA" sz="7200" b="1" dirty="0"/>
              <a:t>تسمع كل الأرض </a:t>
            </a:r>
            <a:r>
              <a:rPr lang="ar-SA" sz="7200" b="1" dirty="0" err="1"/>
              <a:t>والسما</a:t>
            </a:r>
            <a:endParaRPr lang="ar-EG" sz="7200" b="1" dirty="0"/>
          </a:p>
          <a:p>
            <a:pPr algn="ctr"/>
            <a:r>
              <a:rPr lang="ar-SA" sz="7200" b="1" dirty="0"/>
              <a:t>فتجري كل الأمم لجودك)</a:t>
            </a:r>
            <a:br>
              <a:rPr lang="ar-SA" sz="7200" b="1" dirty="0"/>
            </a:br>
            <a:endParaRPr lang="ar-SA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97</Words>
  <Application>Microsoft Office PowerPoint</Application>
  <PresentationFormat>عرض على الشاشة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2024-07-23T07:44:26Z</dcterms:modified>
</cp:coreProperties>
</file>