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 الجنود وسط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رب الجنود وسط </a:t>
            </a:r>
          </a:p>
          <a:p>
            <a:pPr algn="ctr"/>
            <a:r>
              <a:rPr lang="ar-EG" sz="8000" b="1" dirty="0"/>
              <a:t>الحروب عرفت قوتك</a:t>
            </a:r>
          </a:p>
          <a:p>
            <a:pPr algn="ctr"/>
            <a:r>
              <a:rPr lang="ar-EG" sz="8000" b="1" dirty="0"/>
              <a:t>رب قدير رب جبار</a:t>
            </a:r>
          </a:p>
          <a:p>
            <a:pPr algn="ctr"/>
            <a:r>
              <a:rPr lang="ar-EG" sz="8000" b="1" dirty="0"/>
              <a:t> تسحق كل الأعداء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213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sz="4400" b="1" dirty="0"/>
          </a:p>
          <a:p>
            <a:pPr algn="ctr"/>
            <a:r>
              <a:rPr lang="ar-EG" sz="8800" b="1" dirty="0"/>
              <a:t>غالـب للأبــد</a:t>
            </a:r>
          </a:p>
          <a:p>
            <a:pPr algn="ctr"/>
            <a:endParaRPr lang="ar-EG" sz="3600" b="1" dirty="0"/>
          </a:p>
          <a:p>
            <a:pPr algn="ctr"/>
            <a:r>
              <a:rPr lang="ar-EG" sz="8800" b="1" dirty="0"/>
              <a:t>غالـب</a:t>
            </a:r>
            <a:r>
              <a:rPr lang="ar-EG" sz="3600" b="1" dirty="0"/>
              <a:t> </a:t>
            </a:r>
            <a:r>
              <a:rPr lang="ar-EG" sz="8800" b="1" dirty="0"/>
              <a:t>علــى</a:t>
            </a:r>
            <a:r>
              <a:rPr lang="ar-EG" sz="3600" b="1" dirty="0"/>
              <a:t> </a:t>
            </a:r>
            <a:r>
              <a:rPr lang="ar-EG" sz="8800" b="1" dirty="0"/>
              <a:t>أرضـك</a:t>
            </a:r>
          </a:p>
          <a:p>
            <a:pPr algn="ctr"/>
            <a:endParaRPr lang="en-US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435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يهوه خلاصي يهوه </a:t>
            </a:r>
          </a:p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رايتي قادر علي كل شيء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03506"/>
            <a:ext cx="998219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من مثلك تخرج حقك</a:t>
            </a:r>
          </a:p>
          <a:p>
            <a:pPr algn="ctr" rtl="1"/>
            <a:endParaRPr lang="ar-EG" sz="9600" b="1" dirty="0"/>
          </a:p>
          <a:p>
            <a:pPr algn="ctr" rtl="1"/>
            <a:r>
              <a:rPr lang="ar-EG" sz="8800" b="1" dirty="0"/>
              <a:t>تصمت كل الأعداء</a:t>
            </a: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2141</TotalTime>
  <Words>38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337</cp:revision>
  <dcterms:created xsi:type="dcterms:W3CDTF">2021-12-07T14:30:00Z</dcterms:created>
  <dcterms:modified xsi:type="dcterms:W3CDTF">2024-07-23T07:30:33Z</dcterms:modified>
</cp:coreProperties>
</file>