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428" r:id="rId3"/>
    <p:sldId id="429" r:id="rId4"/>
    <p:sldId id="430" r:id="rId5"/>
    <p:sldId id="431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9"/>
            <p14:sldId id="430"/>
            <p14:sldId id="43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E0E"/>
    <a:srgbClr val="0058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44" y="4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رب الجنود وسط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6982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رب الجنود وسط </a:t>
            </a:r>
          </a:p>
          <a:p>
            <a:pPr algn="ctr"/>
            <a:r>
              <a:rPr lang="ar-EG" sz="8000" b="1" dirty="0"/>
              <a:t>الحروب عرفت قوتك</a:t>
            </a:r>
          </a:p>
          <a:p>
            <a:pPr algn="ctr"/>
            <a:r>
              <a:rPr lang="ar-EG" sz="8000" b="1" dirty="0"/>
              <a:t>رب قدير رب جبار</a:t>
            </a:r>
          </a:p>
          <a:p>
            <a:pPr algn="ctr"/>
            <a:r>
              <a:rPr lang="ar-EG" sz="8000" b="1" dirty="0"/>
              <a:t> تسحق كل الأعداء</a:t>
            </a:r>
            <a:endParaRPr lang="en-US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821353"/>
            <a:ext cx="998219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ar-EG" sz="4400" b="1" dirty="0"/>
          </a:p>
          <a:p>
            <a:pPr algn="ctr"/>
            <a:r>
              <a:rPr lang="ar-EG" sz="8800" b="1" dirty="0"/>
              <a:t>غالـب للأبــد</a:t>
            </a:r>
          </a:p>
          <a:p>
            <a:pPr algn="ctr"/>
            <a:endParaRPr lang="ar-EG" sz="3600" b="1" dirty="0"/>
          </a:p>
          <a:p>
            <a:pPr algn="ctr"/>
            <a:r>
              <a:rPr lang="ar-EG" sz="8800" b="1" dirty="0"/>
              <a:t>غالـب</a:t>
            </a:r>
            <a:r>
              <a:rPr lang="ar-EG" sz="3600" b="1" dirty="0"/>
              <a:t> </a:t>
            </a:r>
            <a:r>
              <a:rPr lang="ar-EG" sz="8800" b="1" dirty="0"/>
              <a:t>علــى</a:t>
            </a:r>
            <a:r>
              <a:rPr lang="ar-EG" sz="3600" b="1" dirty="0"/>
              <a:t> </a:t>
            </a:r>
            <a:r>
              <a:rPr lang="ar-EG" sz="8800" b="1" dirty="0"/>
              <a:t>أرضـك</a:t>
            </a:r>
          </a:p>
          <a:p>
            <a:pPr algn="ctr"/>
            <a:endParaRPr lang="en-US" sz="4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243548"/>
            <a:ext cx="998219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يهوه خلاصي يهوه </a:t>
            </a:r>
          </a:p>
          <a:p>
            <a:pPr algn="ctr" rtl="1"/>
            <a:endParaRPr lang="ar-EG" sz="8000" b="1" dirty="0"/>
          </a:p>
          <a:p>
            <a:pPr algn="ctr" rtl="1"/>
            <a:r>
              <a:rPr lang="ar-EG" sz="8000" b="1" dirty="0"/>
              <a:t>رايتي قادر علي كل شيء</a:t>
            </a:r>
            <a:endParaRPr lang="en-US" sz="8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903506"/>
            <a:ext cx="9982199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/>
              <a:t>من مثلك تخرج حقك</a:t>
            </a:r>
          </a:p>
          <a:p>
            <a:pPr algn="ctr" rtl="1"/>
            <a:endParaRPr lang="ar-EG" sz="9600" b="1" dirty="0"/>
          </a:p>
          <a:p>
            <a:pPr algn="ctr" rtl="1"/>
            <a:r>
              <a:rPr lang="ar-EG" sz="8800" b="1" dirty="0"/>
              <a:t>تصمت كل الأعداء</a:t>
            </a:r>
            <a:endParaRPr lang="en-US" sz="8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2141</TotalTime>
  <Words>38</Words>
  <Application>Microsoft Office PowerPoint</Application>
  <PresentationFormat>عرض على الشاشة (4:3)</PresentationFormat>
  <Paragraphs>16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337</cp:revision>
  <dcterms:created xsi:type="dcterms:W3CDTF">2021-12-07T14:30:00Z</dcterms:created>
  <dcterms:modified xsi:type="dcterms:W3CDTF">2024-07-23T07:30:33Z</dcterms:modified>
</cp:coreProperties>
</file>