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2" d="100"/>
          <a:sy n="72" d="100"/>
        </p:scale>
        <p:origin x="76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 err="1">
                <a:latin typeface="Arial" charset="0"/>
                <a:cs typeface="Arial" charset="0"/>
              </a:rPr>
              <a:t>ياللي</a:t>
            </a:r>
            <a:r>
              <a:rPr lang="ar-EG" sz="8000" b="1" dirty="0">
                <a:latin typeface="Arial" charset="0"/>
                <a:cs typeface="Arial" charset="0"/>
              </a:rPr>
              <a:t> </a:t>
            </a:r>
            <a:r>
              <a:rPr lang="ar-EG" sz="8000" b="1" dirty="0" err="1">
                <a:latin typeface="Arial" charset="0"/>
                <a:cs typeface="Arial" charset="0"/>
              </a:rPr>
              <a:t>حبيتني</a:t>
            </a:r>
            <a:r>
              <a:rPr lang="ar-EG" sz="8000" b="1" dirty="0">
                <a:latin typeface="Arial" charset="0"/>
                <a:cs typeface="Arial" charset="0"/>
              </a:rPr>
              <a:t> 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45153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5-</a:t>
            </a:r>
          </a:p>
          <a:p>
            <a:pPr algn="ctr" rtl="1"/>
            <a:r>
              <a:rPr lang="ar-EG" sz="6000" b="1" dirty="0" err="1">
                <a:latin typeface="Arial" charset="0"/>
                <a:cs typeface="Arial" charset="0"/>
              </a:rPr>
              <a:t>ياللي</a:t>
            </a:r>
            <a:r>
              <a:rPr lang="ar-EG" sz="6000" b="1" dirty="0">
                <a:latin typeface="Arial" charset="0"/>
                <a:cs typeface="Arial" charset="0"/>
              </a:rPr>
              <a:t> </a:t>
            </a:r>
            <a:r>
              <a:rPr lang="ar-EG" sz="6000" b="1" dirty="0" err="1">
                <a:latin typeface="Arial" charset="0"/>
                <a:cs typeface="Arial" charset="0"/>
              </a:rPr>
              <a:t>حبيتني</a:t>
            </a:r>
            <a:r>
              <a:rPr lang="ar-EG" sz="6000" b="1" dirty="0">
                <a:latin typeface="Arial" charset="0"/>
                <a:cs typeface="Arial" charset="0"/>
              </a:rPr>
              <a:t> عند رجليك</a:t>
            </a: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أسكب طيبي وأسجد لك ربي</a:t>
            </a: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يا يسوع </a:t>
            </a:r>
            <a:r>
              <a:rPr lang="ar-EG" sz="6000" b="1" dirty="0" err="1">
                <a:latin typeface="Arial" charset="0"/>
                <a:cs typeface="Arial" charset="0"/>
              </a:rPr>
              <a:t>حبيتني</a:t>
            </a:r>
            <a:r>
              <a:rPr lang="ar-EG" sz="6000" b="1" dirty="0">
                <a:latin typeface="Arial" charset="0"/>
                <a:cs typeface="Arial" charset="0"/>
              </a:rPr>
              <a:t> العمر ده ليك</a:t>
            </a: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وأنا خاضع ليك </a:t>
            </a:r>
            <a:r>
              <a:rPr lang="ar-EG" sz="6000" b="1" dirty="0" err="1">
                <a:latin typeface="Arial" charset="0"/>
                <a:cs typeface="Arial" charset="0"/>
              </a:rPr>
              <a:t>وباسلم</a:t>
            </a:r>
            <a:r>
              <a:rPr lang="ar-EG" sz="6000" b="1" dirty="0">
                <a:latin typeface="Arial" charset="0"/>
                <a:cs typeface="Arial" charset="0"/>
              </a:rPr>
              <a:t> قلبي</a:t>
            </a:r>
          </a:p>
        </p:txBody>
      </p:sp>
    </p:spTree>
    <p:extLst>
      <p:ext uri="{BB962C8B-B14F-4D97-AF65-F5344CB8AC3E}">
        <p14:creationId xmlns:p14="http://schemas.microsoft.com/office/powerpoint/2010/main" val="4166449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 err="1">
                <a:solidFill>
                  <a:srgbClr val="003300"/>
                </a:solidFill>
              </a:rPr>
              <a:t>حبيتني</a:t>
            </a:r>
            <a:r>
              <a:rPr lang="ar-EG" sz="6600" b="1" dirty="0">
                <a:solidFill>
                  <a:srgbClr val="003300"/>
                </a:solidFill>
              </a:rPr>
              <a:t> ليه كان فيَّ إيه</a:t>
            </a:r>
          </a:p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ده أنا كلي خطية وشهوة ردية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بس </a:t>
            </a:r>
            <a:r>
              <a:rPr lang="ar-EG" sz="6600" b="1" dirty="0" err="1">
                <a:solidFill>
                  <a:srgbClr val="003300"/>
                </a:solidFill>
              </a:rPr>
              <a:t>إنت</a:t>
            </a:r>
            <a:r>
              <a:rPr lang="ar-EG" sz="6600" b="1" dirty="0">
                <a:solidFill>
                  <a:srgbClr val="003300"/>
                </a:solidFill>
              </a:rPr>
              <a:t> رضيت </a:t>
            </a:r>
            <a:r>
              <a:rPr lang="ar-EG" sz="6600" b="1" dirty="0" err="1">
                <a:solidFill>
                  <a:srgbClr val="003300"/>
                </a:solidFill>
              </a:rPr>
              <a:t>تيجي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وتسكن فــــــــــــــيَّ</a:t>
            </a:r>
          </a:p>
        </p:txBody>
      </p:sp>
    </p:spTree>
    <p:extLst>
      <p:ext uri="{BB962C8B-B14F-4D97-AF65-F5344CB8AC3E}">
        <p14:creationId xmlns:p14="http://schemas.microsoft.com/office/powerpoint/2010/main" val="3353774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451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ياللي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حبيتني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وعشاني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جيت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وعليَّ ناديت وأنا في العبودية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وصبرت عليَّ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واتحملت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قساوة قلبي سنين طويلة</a:t>
            </a: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689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 err="1">
                <a:solidFill>
                  <a:srgbClr val="003300"/>
                </a:solidFill>
              </a:rPr>
              <a:t>حبيتني</a:t>
            </a:r>
            <a:r>
              <a:rPr lang="ar-EG" sz="6600" b="1" dirty="0">
                <a:solidFill>
                  <a:srgbClr val="003300"/>
                </a:solidFill>
              </a:rPr>
              <a:t> ليه كان فيَّ إيه</a:t>
            </a:r>
          </a:p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ده أنا كلي خطية وشهوة ردية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بس </a:t>
            </a:r>
            <a:r>
              <a:rPr lang="ar-EG" sz="6600" b="1" dirty="0" err="1">
                <a:solidFill>
                  <a:srgbClr val="003300"/>
                </a:solidFill>
              </a:rPr>
              <a:t>إنت</a:t>
            </a:r>
            <a:r>
              <a:rPr lang="ar-EG" sz="6600" b="1" dirty="0">
                <a:solidFill>
                  <a:srgbClr val="003300"/>
                </a:solidFill>
              </a:rPr>
              <a:t> رضيت </a:t>
            </a:r>
            <a:r>
              <a:rPr lang="ar-EG" sz="6600" b="1" dirty="0" err="1">
                <a:solidFill>
                  <a:srgbClr val="003300"/>
                </a:solidFill>
              </a:rPr>
              <a:t>تيجي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وتسكن فــــــــــــــيَّ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7419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6000" b="1" dirty="0" err="1">
                <a:latin typeface="Arial" charset="0"/>
                <a:cs typeface="Arial" charset="0"/>
              </a:rPr>
              <a:t>ياللي</a:t>
            </a:r>
            <a:r>
              <a:rPr lang="ar-EG" sz="6000" b="1" dirty="0">
                <a:latin typeface="Arial" charset="0"/>
                <a:cs typeface="Arial" charset="0"/>
              </a:rPr>
              <a:t> </a:t>
            </a:r>
            <a:r>
              <a:rPr lang="ar-EG" sz="6000" b="1" dirty="0" err="1">
                <a:latin typeface="Arial" charset="0"/>
                <a:cs typeface="Arial" charset="0"/>
              </a:rPr>
              <a:t>حبيتني</a:t>
            </a:r>
            <a:r>
              <a:rPr lang="ar-EG" sz="6000" b="1" dirty="0">
                <a:latin typeface="Arial" charset="0"/>
                <a:cs typeface="Arial" charset="0"/>
              </a:rPr>
              <a:t> ولقيت في عينيك</a:t>
            </a: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نعمة تكفيني وتمحي آثامي</a:t>
            </a:r>
          </a:p>
          <a:p>
            <a:pPr algn="ctr" rtl="1"/>
            <a:r>
              <a:rPr lang="ar-EG" sz="6000" b="1" dirty="0" err="1">
                <a:latin typeface="Arial" charset="0"/>
                <a:cs typeface="Arial" charset="0"/>
              </a:rPr>
              <a:t>وإيديك</a:t>
            </a:r>
            <a:r>
              <a:rPr lang="ar-EG" sz="6000" b="1" dirty="0">
                <a:latin typeface="Arial" charset="0"/>
                <a:cs typeface="Arial" charset="0"/>
              </a:rPr>
              <a:t> ترعاني وحنانك ليَّ</a:t>
            </a: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هو </a:t>
            </a:r>
            <a:r>
              <a:rPr lang="ar-EG" sz="6000" b="1" dirty="0" err="1">
                <a:latin typeface="Arial" charset="0"/>
                <a:cs typeface="Arial" charset="0"/>
              </a:rPr>
              <a:t>عزايا</a:t>
            </a:r>
            <a:r>
              <a:rPr lang="ar-EG" sz="6000" b="1" dirty="0">
                <a:latin typeface="Arial" charset="0"/>
                <a:cs typeface="Arial" charset="0"/>
              </a:rPr>
              <a:t> طول أيامــــــــي</a:t>
            </a:r>
          </a:p>
        </p:txBody>
      </p:sp>
    </p:spTree>
    <p:extLst>
      <p:ext uri="{BB962C8B-B14F-4D97-AF65-F5344CB8AC3E}">
        <p14:creationId xmlns:p14="http://schemas.microsoft.com/office/powerpoint/2010/main" val="195165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927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 err="1">
                <a:solidFill>
                  <a:srgbClr val="003300"/>
                </a:solidFill>
              </a:rPr>
              <a:t>حبيتني</a:t>
            </a:r>
            <a:r>
              <a:rPr lang="ar-EG" sz="6600" b="1" dirty="0">
                <a:solidFill>
                  <a:srgbClr val="003300"/>
                </a:solidFill>
              </a:rPr>
              <a:t> ليه كان فيَّ إيه</a:t>
            </a:r>
          </a:p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ده أنا كلي خطية وشهوة ردية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بس </a:t>
            </a:r>
            <a:r>
              <a:rPr lang="ar-EG" sz="6600" b="1" dirty="0" err="1">
                <a:solidFill>
                  <a:srgbClr val="003300"/>
                </a:solidFill>
              </a:rPr>
              <a:t>إنت</a:t>
            </a:r>
            <a:r>
              <a:rPr lang="ar-EG" sz="6600" b="1" dirty="0">
                <a:solidFill>
                  <a:srgbClr val="003300"/>
                </a:solidFill>
              </a:rPr>
              <a:t> رضيت </a:t>
            </a:r>
            <a:r>
              <a:rPr lang="ar-EG" sz="6600" b="1" dirty="0" err="1">
                <a:solidFill>
                  <a:srgbClr val="003300"/>
                </a:solidFill>
              </a:rPr>
              <a:t>تيجي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وتسكن فــــــــــــــيَّ</a:t>
            </a:r>
          </a:p>
        </p:txBody>
      </p:sp>
    </p:spTree>
    <p:extLst>
      <p:ext uri="{BB962C8B-B14F-4D97-AF65-F5344CB8AC3E}">
        <p14:creationId xmlns:p14="http://schemas.microsoft.com/office/powerpoint/2010/main" val="3287280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45153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6000" b="1" dirty="0" err="1">
                <a:latin typeface="Arial" charset="0"/>
                <a:cs typeface="Arial" charset="0"/>
              </a:rPr>
              <a:t>ياللي</a:t>
            </a:r>
            <a:r>
              <a:rPr lang="ar-EG" sz="6000" b="1" dirty="0">
                <a:latin typeface="Arial" charset="0"/>
                <a:cs typeface="Arial" charset="0"/>
              </a:rPr>
              <a:t> </a:t>
            </a:r>
            <a:r>
              <a:rPr lang="ar-EG" sz="6000" b="1" dirty="0" err="1">
                <a:latin typeface="Arial" charset="0"/>
                <a:cs typeface="Arial" charset="0"/>
              </a:rPr>
              <a:t>حبيتني</a:t>
            </a:r>
            <a:r>
              <a:rPr lang="ar-EG" sz="6000" b="1" dirty="0">
                <a:latin typeface="Arial" charset="0"/>
                <a:cs typeface="Arial" charset="0"/>
              </a:rPr>
              <a:t> وأنا لما بكون</a:t>
            </a: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وحيد </a:t>
            </a:r>
            <a:r>
              <a:rPr lang="ar-EG" sz="6000" b="1" dirty="0" err="1">
                <a:latin typeface="Arial" charset="0"/>
                <a:cs typeface="Arial" charset="0"/>
              </a:rPr>
              <a:t>فى</a:t>
            </a:r>
            <a:r>
              <a:rPr lang="ar-EG" sz="6000" b="1" dirty="0">
                <a:latin typeface="Arial" charset="0"/>
                <a:cs typeface="Arial" charset="0"/>
              </a:rPr>
              <a:t> الكون تبقى </a:t>
            </a:r>
            <a:r>
              <a:rPr lang="ar-EG" sz="6000" b="1" dirty="0" err="1">
                <a:latin typeface="Arial" charset="0"/>
                <a:cs typeface="Arial" charset="0"/>
              </a:rPr>
              <a:t>إنت</a:t>
            </a:r>
            <a:r>
              <a:rPr lang="ar-EG" sz="6000" b="1" dirty="0">
                <a:latin typeface="Arial" charset="0"/>
                <a:cs typeface="Arial" charset="0"/>
              </a:rPr>
              <a:t> </a:t>
            </a:r>
            <a:r>
              <a:rPr lang="ar-EG" sz="6000" b="1" dirty="0" err="1">
                <a:latin typeface="Arial" charset="0"/>
                <a:cs typeface="Arial" charset="0"/>
              </a:rPr>
              <a:t>معايا</a:t>
            </a:r>
            <a:endParaRPr lang="ar-EG" sz="60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6000" b="1" dirty="0" err="1">
                <a:latin typeface="Arial" charset="0"/>
                <a:cs typeface="Arial" charset="0"/>
              </a:rPr>
              <a:t>تيجي</a:t>
            </a:r>
            <a:r>
              <a:rPr lang="ar-EG" sz="6000" b="1" dirty="0">
                <a:latin typeface="Arial" charset="0"/>
                <a:cs typeface="Arial" charset="0"/>
              </a:rPr>
              <a:t> تعزيني وفي نورك أسير</a:t>
            </a: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وكلامك يصبح كل </a:t>
            </a:r>
            <a:r>
              <a:rPr lang="ar-EG" sz="6000" b="1" dirty="0" err="1">
                <a:latin typeface="Arial" charset="0"/>
                <a:cs typeface="Arial" charset="0"/>
              </a:rPr>
              <a:t>رجايـــــــــا</a:t>
            </a:r>
            <a:endParaRPr lang="ar-EG" sz="6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332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689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 err="1">
                <a:solidFill>
                  <a:srgbClr val="003300"/>
                </a:solidFill>
              </a:rPr>
              <a:t>حبيتني</a:t>
            </a:r>
            <a:r>
              <a:rPr lang="ar-EG" sz="6600" b="1" dirty="0">
                <a:solidFill>
                  <a:srgbClr val="003300"/>
                </a:solidFill>
              </a:rPr>
              <a:t> ليه كان فيَّ إيه</a:t>
            </a:r>
          </a:p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ده أنا كلي خطية وشهوة ردية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بس </a:t>
            </a:r>
            <a:r>
              <a:rPr lang="ar-EG" sz="6600" b="1" dirty="0" err="1">
                <a:solidFill>
                  <a:srgbClr val="003300"/>
                </a:solidFill>
              </a:rPr>
              <a:t>إنت</a:t>
            </a:r>
            <a:r>
              <a:rPr lang="ar-EG" sz="6600" b="1" dirty="0">
                <a:solidFill>
                  <a:srgbClr val="003300"/>
                </a:solidFill>
              </a:rPr>
              <a:t> رضيت </a:t>
            </a:r>
            <a:r>
              <a:rPr lang="ar-EG" sz="6600" b="1" dirty="0" err="1">
                <a:solidFill>
                  <a:srgbClr val="003300"/>
                </a:solidFill>
              </a:rPr>
              <a:t>تيجي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وتسكن فــــــــــــــيَّ</a:t>
            </a:r>
          </a:p>
        </p:txBody>
      </p:sp>
    </p:spTree>
    <p:extLst>
      <p:ext uri="{BB962C8B-B14F-4D97-AF65-F5344CB8AC3E}">
        <p14:creationId xmlns:p14="http://schemas.microsoft.com/office/powerpoint/2010/main" val="3090227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45153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4-</a:t>
            </a:r>
          </a:p>
          <a:p>
            <a:pPr algn="ctr" rtl="1"/>
            <a:r>
              <a:rPr lang="ar-EG" sz="6000" b="1" dirty="0" err="1">
                <a:latin typeface="Arial" charset="0"/>
                <a:cs typeface="Arial" charset="0"/>
              </a:rPr>
              <a:t>ياللي</a:t>
            </a:r>
            <a:r>
              <a:rPr lang="ar-EG" sz="6000" b="1" dirty="0">
                <a:latin typeface="Arial" charset="0"/>
                <a:cs typeface="Arial" charset="0"/>
              </a:rPr>
              <a:t> </a:t>
            </a:r>
            <a:r>
              <a:rPr lang="ar-EG" sz="6000" b="1" dirty="0" err="1">
                <a:latin typeface="Arial" charset="0"/>
                <a:cs typeface="Arial" charset="0"/>
              </a:rPr>
              <a:t>حبيتني</a:t>
            </a:r>
            <a:r>
              <a:rPr lang="ar-EG" sz="6000" b="1" dirty="0">
                <a:latin typeface="Arial" charset="0"/>
                <a:cs typeface="Arial" charset="0"/>
              </a:rPr>
              <a:t> ولا شيء في الدنيا</a:t>
            </a: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يقدر يوم يفصلني عنك</a:t>
            </a: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يا يسوع </a:t>
            </a:r>
            <a:r>
              <a:rPr lang="ar-EG" sz="6000" b="1" dirty="0" err="1">
                <a:latin typeface="Arial" charset="0"/>
                <a:cs typeface="Arial" charset="0"/>
              </a:rPr>
              <a:t>حبيتني</a:t>
            </a:r>
            <a:r>
              <a:rPr lang="ar-EG" sz="6000" b="1" dirty="0">
                <a:latin typeface="Arial" charset="0"/>
                <a:cs typeface="Arial" charset="0"/>
              </a:rPr>
              <a:t> ولا موت ولا جوع</a:t>
            </a: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ولا أي دموع </a:t>
            </a:r>
            <a:r>
              <a:rPr lang="ar-EG" sz="6000" b="1" dirty="0" err="1">
                <a:latin typeface="Arial" charset="0"/>
                <a:cs typeface="Arial" charset="0"/>
              </a:rPr>
              <a:t>هاتاخذني</a:t>
            </a:r>
            <a:r>
              <a:rPr lang="ar-EG" sz="6000" b="1" dirty="0">
                <a:latin typeface="Arial" charset="0"/>
                <a:cs typeface="Arial" charset="0"/>
              </a:rPr>
              <a:t> منك</a:t>
            </a:r>
          </a:p>
        </p:txBody>
      </p:sp>
    </p:spTree>
    <p:extLst>
      <p:ext uri="{BB962C8B-B14F-4D97-AF65-F5344CB8AC3E}">
        <p14:creationId xmlns:p14="http://schemas.microsoft.com/office/powerpoint/2010/main" val="3056427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 err="1">
                <a:solidFill>
                  <a:srgbClr val="003300"/>
                </a:solidFill>
              </a:rPr>
              <a:t>حبيتني</a:t>
            </a:r>
            <a:r>
              <a:rPr lang="ar-EG" sz="6600" b="1" dirty="0">
                <a:solidFill>
                  <a:srgbClr val="003300"/>
                </a:solidFill>
              </a:rPr>
              <a:t> ليه كان فيَّ إيه</a:t>
            </a:r>
          </a:p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ده أنا كلي خطية وشهوة ردية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بس </a:t>
            </a:r>
            <a:r>
              <a:rPr lang="ar-EG" sz="6600" b="1" dirty="0" err="1">
                <a:solidFill>
                  <a:srgbClr val="003300"/>
                </a:solidFill>
              </a:rPr>
              <a:t>إنت</a:t>
            </a:r>
            <a:r>
              <a:rPr lang="ar-EG" sz="6600" b="1" dirty="0">
                <a:solidFill>
                  <a:srgbClr val="003300"/>
                </a:solidFill>
              </a:rPr>
              <a:t> رضيت </a:t>
            </a:r>
            <a:r>
              <a:rPr lang="ar-EG" sz="6600" b="1" dirty="0" err="1">
                <a:solidFill>
                  <a:srgbClr val="003300"/>
                </a:solidFill>
              </a:rPr>
              <a:t>تيجي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وتسكن فــــــــــــــيَّ</a:t>
            </a:r>
          </a:p>
        </p:txBody>
      </p:sp>
    </p:spTree>
    <p:extLst>
      <p:ext uri="{BB962C8B-B14F-4D97-AF65-F5344CB8AC3E}">
        <p14:creationId xmlns:p14="http://schemas.microsoft.com/office/powerpoint/2010/main" val="1054600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198</Words>
  <Application>Microsoft Office PowerPoint</Application>
  <PresentationFormat>عرض على الشاشة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118</cp:revision>
  <dcterms:created xsi:type="dcterms:W3CDTF">2021-12-07T14:30:00Z</dcterms:created>
  <dcterms:modified xsi:type="dcterms:W3CDTF">2024-04-08T09:26:41Z</dcterms:modified>
</cp:coreProperties>
</file>