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12" r:id="rId3"/>
    <p:sldId id="313" r:id="rId4"/>
    <p:sldId id="314" r:id="rId5"/>
    <p:sldId id="323" r:id="rId6"/>
    <p:sldId id="316" r:id="rId7"/>
    <p:sldId id="324" r:id="rId8"/>
    <p:sldId id="318" r:id="rId9"/>
    <p:sldId id="325" r:id="rId10"/>
    <p:sldId id="320" r:id="rId11"/>
    <p:sldId id="326" r:id="rId12"/>
    <p:sldId id="322" r:id="rId13"/>
    <p:sldId id="327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3"/>
            <p14:sldId id="314"/>
            <p14:sldId id="323"/>
            <p14:sldId id="316"/>
            <p14:sldId id="324"/>
            <p14:sldId id="318"/>
            <p14:sldId id="325"/>
            <p14:sldId id="320"/>
            <p14:sldId id="326"/>
            <p14:sldId id="322"/>
            <p14:sldId id="32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73" d="100"/>
          <a:sy n="73" d="100"/>
        </p:scale>
        <p:origin x="168" y="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مصلوب  يا مصلوب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6-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هذا هو تاج الصليب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 نُصلب ونغــــفر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ولا نصلب احداً معنا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"يا أبتــــــاه أغفر"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1656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يامصلوب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يامصلوب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 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اسندني فأخلصْ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وأتمم رحلتــــــي   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وألتقيـــــــــــــك</a:t>
            </a:r>
          </a:p>
          <a:p>
            <a:pPr algn="ctr" rtl="1"/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5061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7-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 خدي يا سيدي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أهملهُ ل اللطم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يكفي أن أكونَ 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سيدي يســــــوع </a:t>
            </a:r>
          </a:p>
        </p:txBody>
      </p:sp>
    </p:spTree>
    <p:extLst>
      <p:ext uri="{BB962C8B-B14F-4D97-AF65-F5344CB8AC3E}">
        <p14:creationId xmlns:p14="http://schemas.microsoft.com/office/powerpoint/2010/main" val="728112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يامصلوب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يامصلوب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 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اسندني فأخلصْ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وأتمم رحلتــــــي   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وألتقيـــــــــــــك</a:t>
            </a:r>
          </a:p>
          <a:p>
            <a:pPr algn="ctr" rtl="1"/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2600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ظُلمتَ أما أنــت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فتذللـــــتَ ولـــم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تفتح فاك بل كشاة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ساقوك للذبــــح</a:t>
            </a:r>
          </a:p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اش 53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7045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يامصلوب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يامصلوب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 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اسندني فأخلصْ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وأتمم رحلتــــــي   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وألتقيـــــــــــــك</a:t>
            </a:r>
          </a:p>
          <a:p>
            <a:pPr algn="ctr" rtl="1"/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5792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إذ شُتِمتَ لم تكن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تشتمُ عوضـــــاً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ولم تهدد بل سلمت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للقاضي بعدلٍ</a:t>
            </a:r>
          </a:p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1بط 2 : 23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7899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يامصلوب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يامصلوب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 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اسندني فأخلصْ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وأتمم رحلتــــــي   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وألتقيـــــــــــــك</a:t>
            </a:r>
          </a:p>
          <a:p>
            <a:pPr algn="ctr" rtl="1"/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1602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4-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بسيوفٍ وعصيّ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خرجوا عليـــــك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كنت كالحمل الوديع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والذئابُ حـــــولك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2534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يامصلوب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يامصلوب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 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اسندني فأخلصْ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وأتمم رحلتــــــي   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وألتقيـــــــــــــك</a:t>
            </a:r>
          </a:p>
          <a:p>
            <a:pPr algn="ctr" rtl="1"/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8021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5-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لم تخاصم لم تصيح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لم تعلي صوتــــك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رغم ذا أنت الـــذي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نصرتَ الحق بدمِك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3015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يامصلوب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يامصلوب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 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اسندني فأخلصْ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وأتمم رحلتــــــي   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وألتقيـــــــــــــك</a:t>
            </a:r>
          </a:p>
          <a:p>
            <a:pPr algn="ctr" rtl="1"/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5833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3801</TotalTime>
  <Words>153</Words>
  <Application>Microsoft Office PowerPoint</Application>
  <PresentationFormat>On-screen Show (4:3)</PresentationFormat>
  <Paragraphs>70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313</cp:revision>
  <dcterms:created xsi:type="dcterms:W3CDTF">2021-12-07T14:30:00Z</dcterms:created>
  <dcterms:modified xsi:type="dcterms:W3CDTF">2024-04-24T14:43:15Z</dcterms:modified>
</cp:coreProperties>
</file>