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5" r:id="rId4"/>
    <p:sldId id="277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277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5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انفتحت جوة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الراعي اللي 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063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يا يسوع أنت الطريق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والحق والحياة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والخبر النازل 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غناه</a:t>
            </a: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5881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وأنت اللي أتيت وكمان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الأتي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رب الأرباب وجلست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وهاتجلسنا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مجد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فى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بهاه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301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</a:t>
            </a:r>
            <a:r>
              <a:rPr lang="ar-EG" sz="54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الراعي اللي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6671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انفتحت جوه في قلبي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عيون النور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ملى عيني جماله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وبهاؤه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كان مستور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وسمعت قلبي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لساني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ماقالش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كلام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وبعدها انفتحت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كل كياني ودان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0996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الراعي اللي 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العدو قد تم خرابه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وبيته مهدوم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والرب الجالس فوق عرشه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جعل له حدود</a:t>
            </a: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798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وعديم القوة بقى قادر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بصليب يسوع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يعمل أعمال سيده الغالب ويعدي سدود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3129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الراعي اللي 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4727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وملايكه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ألوف ربوات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واقفه ترفع تسبيح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شاروبيم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صاروفيم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باجنحه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سته تهتف بمديح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732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الصباؤت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ملك الملوك السماء والأرض بتعظم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دم الذبيح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424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244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252</cp:revision>
  <dcterms:created xsi:type="dcterms:W3CDTF">2021-12-07T14:30:00Z</dcterms:created>
  <dcterms:modified xsi:type="dcterms:W3CDTF">2024-04-24T14:49:09Z</dcterms:modified>
</cp:coreProperties>
</file>