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8" r:id="rId3"/>
    <p:sldId id="319" r:id="rId4"/>
    <p:sldId id="321" r:id="rId5"/>
    <p:sldId id="327" r:id="rId6"/>
    <p:sldId id="323" r:id="rId7"/>
    <p:sldId id="328" r:id="rId8"/>
    <p:sldId id="325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9"/>
            <p14:sldId id="321"/>
            <p14:sldId id="327"/>
            <p14:sldId id="323"/>
            <p14:sldId id="328"/>
            <p14:sldId id="325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16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دَام العِزّ ودَام الفَرح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قُربك يا الله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ونِتمَتَّع وَيَّاه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lang="ar-EG" sz="4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دَفَع فِينا الدَّم الغالي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وما كُنَّا بنِســــوَاه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جيت للأرض بحَب يا غالي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وحُبّ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ما بنِنسَــــاه</a:t>
            </a:r>
          </a:p>
          <a:p>
            <a:pPr rtl="1">
              <a:lnSpc>
                <a:spcPct val="150000"/>
              </a:lnSpc>
            </a:pP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lang="ar-EG" sz="4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كلامك صَار لِينا النُّور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وبنورك نِحيَاه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لولا قلبك حَنّ عَلينـــــا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 كُنَّا نِلقــــاه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11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قُربك يا الله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ونِتمَتَّع وَيَّاه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91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  <a:r>
              <a:rPr lang="ar-EG" sz="3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وقلوبنا رَاح تِهتِف لِيك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طول ما فِيها حَيَــــــــاة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وتسَبِّح وترَنِّـــم لِيــــك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مَجـــــــــــــدَاً يــــــا الله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16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قُربك يا الله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ونِتمَتَّع وَيَّاه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9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  <a:r>
              <a:rPr lang="ar-EG" sz="3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بنرَنِّمهَا وبنغَنِّيهَ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 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ونِرفَع فِيها صَلاة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رُوح الله يشهَد جُوَّانا 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بأن يَســـــــوع الله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3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قُربك يا الله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ونِتمَتَّع وَيَّاه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3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4792</TotalTime>
  <Words>154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446</cp:revision>
  <dcterms:created xsi:type="dcterms:W3CDTF">2021-12-07T14:30:00Z</dcterms:created>
  <dcterms:modified xsi:type="dcterms:W3CDTF">2024-04-24T15:22:39Z</dcterms:modified>
</cp:coreProperties>
</file>