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406" r:id="rId3"/>
    <p:sldId id="416" r:id="rId4"/>
    <p:sldId id="417" r:id="rId5"/>
    <p:sldId id="418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26" r:id="rId14"/>
    <p:sldId id="427" r:id="rId15"/>
    <p:sldId id="428" r:id="rId16"/>
    <p:sldId id="429" r:id="rId17"/>
    <p:sldId id="430" r:id="rId18"/>
    <p:sldId id="431" r:id="rId19"/>
    <p:sldId id="432" r:id="rId20"/>
    <p:sldId id="433" r:id="rId21"/>
    <p:sldId id="434" r:id="rId22"/>
    <p:sldId id="293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7200" b="1" dirty="0" smtClean="0"/>
              <a:t>أول من قام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0687"/>
            <a:ext cx="998219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>
                <a:solidFill>
                  <a:srgbClr val="990033"/>
                </a:solidFill>
              </a:rPr>
              <a:t>(5)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خمسة في </a:t>
            </a:r>
            <a:r>
              <a:rPr lang="ar-EG" altLang="en-US" sz="7200" b="1" dirty="0" err="1" smtClean="0"/>
              <a:t>ميه</a:t>
            </a:r>
            <a:r>
              <a:rPr lang="ar-EG" altLang="en-US" sz="7200" b="1" dirty="0" smtClean="0"/>
              <a:t> دول </a:t>
            </a:r>
            <a:r>
              <a:rPr lang="ar-EG" altLang="en-US" sz="7200" b="1" dirty="0" err="1" smtClean="0"/>
              <a:t>خمسماية</a:t>
            </a:r>
            <a:endParaRPr lang="ar-EG" altLang="en-US" sz="7200" b="1" dirty="0" smtClean="0"/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بعد القيامة كمان </a:t>
            </a:r>
            <a:r>
              <a:rPr lang="ar-EG" altLang="en-US" sz="7200" b="1" dirty="0" err="1" smtClean="0"/>
              <a:t>شافوه</a:t>
            </a:r>
            <a:r>
              <a:rPr lang="ar-EG" altLang="en-US" sz="7200" b="1" dirty="0" smtClean="0"/>
              <a:t> </a:t>
            </a:r>
            <a:endParaRPr lang="ar-EG" altLang="en-US" sz="7200" b="1" dirty="0" smtClean="0"/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علانية</a:t>
            </a:r>
            <a:r>
              <a:rPr lang="en-US" altLang="en-US" sz="7200" dirty="0" smtClean="0">
                <a:cs typeface="AF_Unizah" pitchFamily="2" charset="-78"/>
              </a:rPr>
              <a:t> </a:t>
            </a:r>
            <a:endParaRPr lang="ar-EG" altLang="en-US" sz="7200" dirty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5887"/>
            <a:ext cx="998219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>
                <a:solidFill>
                  <a:srgbClr val="990033"/>
                </a:solidFill>
                <a:cs typeface="AF_Unizah" pitchFamily="2" charset="-78"/>
              </a:rPr>
              <a:t>(6)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err="1" smtClean="0"/>
              <a:t>سته</a:t>
            </a:r>
            <a:r>
              <a:rPr lang="ar-EG" altLang="en-US" sz="7200" b="1" dirty="0" smtClean="0"/>
              <a:t> مع بطرس رجعوا للصيد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بعد القيــــــــامة </a:t>
            </a:r>
            <a:r>
              <a:rPr lang="ar-EG" altLang="en-US" sz="7200" b="1" dirty="0" err="1" smtClean="0"/>
              <a:t>جابهم</a:t>
            </a:r>
            <a:r>
              <a:rPr lang="ar-EG" altLang="en-US" sz="7200" b="1" dirty="0" smtClean="0"/>
              <a:t> </a:t>
            </a:r>
            <a:endParaRPr lang="ar-EG" altLang="en-US" sz="7200" b="1" dirty="0" smtClean="0"/>
          </a:p>
          <a:p>
            <a:pPr algn="ctr">
              <a:spcBef>
                <a:spcPct val="20000"/>
              </a:spcBef>
            </a:pPr>
            <a:r>
              <a:rPr lang="ar-EG" altLang="en-US" sz="7200" b="1" dirty="0" err="1" smtClean="0"/>
              <a:t>بالإيـــد</a:t>
            </a:r>
            <a:endParaRPr lang="ar-EG" alt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>
                <a:solidFill>
                  <a:srgbClr val="990033"/>
                </a:solidFill>
                <a:cs typeface="AF_Unizah" pitchFamily="2" charset="-78"/>
              </a:rPr>
              <a:t>(7)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سبعة أسابيع من القيـــــامة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وأرسل الروح يوم </a:t>
            </a:r>
            <a:endParaRPr lang="ar-EG" altLang="en-US" sz="7200" b="1" dirty="0" smtClean="0"/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الخمسيــــن</a:t>
            </a:r>
            <a:r>
              <a:rPr lang="en-US" altLang="en-US" sz="7200" b="1" dirty="0" smtClean="0">
                <a:cs typeface="AF_Unizah" pitchFamily="2" charset="-78"/>
              </a:rPr>
              <a:t> </a:t>
            </a:r>
            <a:endParaRPr lang="ar-EG" altLang="en-US" sz="7200" b="1" dirty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1786"/>
            <a:ext cx="9982199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altLang="en-US" sz="7200" b="1" dirty="0" smtClean="0">
                <a:solidFill>
                  <a:srgbClr val="990033"/>
                </a:solidFill>
                <a:cs typeface="AF_Unizah" pitchFamily="2" charset="-78"/>
              </a:rPr>
              <a:t>(8)</a:t>
            </a:r>
          </a:p>
          <a:p>
            <a:pPr algn="ctr">
              <a:lnSpc>
                <a:spcPct val="150000"/>
              </a:lnSpc>
            </a:pPr>
            <a:r>
              <a:rPr lang="ar-EG" altLang="en-US" sz="7200" b="1" dirty="0" err="1" smtClean="0"/>
              <a:t>تامن</a:t>
            </a:r>
            <a:r>
              <a:rPr lang="ar-EG" altLang="en-US" sz="7200" b="1" dirty="0" smtClean="0"/>
              <a:t> </a:t>
            </a:r>
            <a:r>
              <a:rPr lang="ar-EG" altLang="en-US" sz="7200" b="1" dirty="0" err="1" smtClean="0"/>
              <a:t>زي</a:t>
            </a:r>
            <a:r>
              <a:rPr lang="ar-EG" altLang="en-US" sz="7200" b="1" dirty="0" smtClean="0"/>
              <a:t> نوح بعهده الجديــد</a:t>
            </a:r>
          </a:p>
          <a:p>
            <a:pPr algn="ctr">
              <a:lnSpc>
                <a:spcPct val="150000"/>
              </a:lnSpc>
            </a:pPr>
            <a:r>
              <a:rPr lang="ar-EG" altLang="en-US" sz="7200" b="1" dirty="0" smtClean="0"/>
              <a:t>دُفنا وقمنا </a:t>
            </a:r>
            <a:r>
              <a:rPr lang="ar-EG" altLang="en-US" sz="7200" b="1" dirty="0" err="1" smtClean="0"/>
              <a:t>معاه</a:t>
            </a:r>
            <a:r>
              <a:rPr lang="ar-EG" altLang="en-US" sz="7200" b="1" dirty="0" smtClean="0"/>
              <a:t> لحياة أبديــــة</a:t>
            </a:r>
            <a:r>
              <a:rPr lang="en-US" altLang="en-US" sz="7200" dirty="0" smtClean="0">
                <a:cs typeface="AF_Unizah" pitchFamily="2" charset="-78"/>
              </a:rPr>
              <a:t> </a:t>
            </a:r>
            <a:endParaRPr lang="ar-EG" altLang="en-US" sz="7200" dirty="0" smtClean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25887"/>
            <a:ext cx="998219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7200" b="1" dirty="0" smtClean="0">
                <a:solidFill>
                  <a:srgbClr val="990033"/>
                </a:solidFill>
                <a:cs typeface="AF_Unizah" pitchFamily="2" charset="-78"/>
              </a:rPr>
              <a:t>(9)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تسع ثمـــــار روحه القدوس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تشهد وتقول فينا </a:t>
            </a:r>
            <a:r>
              <a:rPr lang="ar-EG" altLang="en-US" sz="7200" b="1" dirty="0" smtClean="0"/>
              <a:t>الرب</a:t>
            </a:r>
          </a:p>
          <a:p>
            <a:pPr algn="ctr">
              <a:spcBef>
                <a:spcPct val="20000"/>
              </a:spcBef>
            </a:pPr>
            <a:r>
              <a:rPr lang="ar-EG" altLang="en-US" sz="7200" b="1" dirty="0" smtClean="0"/>
              <a:t> </a:t>
            </a:r>
            <a:r>
              <a:rPr lang="ar-EG" altLang="en-US" sz="7200" b="1" dirty="0" smtClean="0"/>
              <a:t>قـــــــام</a:t>
            </a:r>
            <a:r>
              <a:rPr lang="en-US" altLang="en-US" sz="7200" dirty="0" smtClean="0">
                <a:cs typeface="AF_Unizah" pitchFamily="2" charset="-78"/>
              </a:rPr>
              <a:t> </a:t>
            </a:r>
            <a:endParaRPr lang="ar-EG" altLang="en-US" sz="7200" dirty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76046"/>
            <a:ext cx="998219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 smtClean="0">
                <a:solidFill>
                  <a:srgbClr val="990033"/>
                </a:solidFill>
                <a:cs typeface="AF_Unizah" pitchFamily="2" charset="-78"/>
              </a:rPr>
              <a:t>(1)</a:t>
            </a:r>
            <a:endParaRPr lang="ar-EG" altLang="en-US" sz="72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>
              <a:buFontTx/>
              <a:buNone/>
            </a:pPr>
            <a:r>
              <a:rPr lang="ar-EG" altLang="en-US" sz="8000" b="1" dirty="0" smtClean="0"/>
              <a:t>بالمجد قام </a:t>
            </a:r>
            <a:endParaRPr lang="en-US" altLang="en-US" sz="8000" b="1" dirty="0" smtClean="0"/>
          </a:p>
          <a:p>
            <a:pPr algn="ctr">
              <a:buFontTx/>
              <a:buNone/>
            </a:pPr>
            <a:r>
              <a:rPr lang="ar-EG" altLang="en-US" sz="8000" b="1" dirty="0" smtClean="0"/>
              <a:t>رب الأمجـــــــــــــاد  </a:t>
            </a:r>
            <a:endParaRPr lang="en-US" altLang="en-US" sz="8000" b="1" dirty="0" smtClean="0"/>
          </a:p>
          <a:p>
            <a:pPr algn="ctr">
              <a:buFontTx/>
              <a:buNone/>
            </a:pPr>
            <a:r>
              <a:rPr lang="ar-EG" altLang="en-US" sz="8000" b="1" dirty="0" smtClean="0"/>
              <a:t> يسوع المسيح حقا </a:t>
            </a:r>
            <a:endParaRPr lang="en-US" altLang="en-US" sz="8000" b="1" dirty="0" smtClean="0"/>
          </a:p>
          <a:p>
            <a:pPr algn="ctr">
              <a:buFontTx/>
              <a:buNone/>
            </a:pPr>
            <a:r>
              <a:rPr lang="ar-EG" altLang="en-US" sz="8000" b="1" dirty="0" smtClean="0"/>
              <a:t>قـــــــــــــام</a:t>
            </a:r>
            <a:r>
              <a:rPr lang="en-US" altLang="en-US" sz="8000" b="1" dirty="0" smtClean="0">
                <a:cs typeface="AF_Unizah" pitchFamily="2" charset="-78"/>
              </a:rPr>
              <a:t> </a:t>
            </a:r>
            <a:endParaRPr lang="ar-EG" altLang="en-US" sz="8000" b="1" dirty="0" smtClean="0">
              <a:cs typeface="AF_Unizah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(10)</a:t>
            </a:r>
          </a:p>
          <a:p>
            <a:pPr algn="ctr"/>
            <a:r>
              <a:rPr lang="ar-EG" altLang="en-US" sz="8000" b="1" dirty="0" smtClean="0"/>
              <a:t>عشر وصايا وأجر الخطيـة</a:t>
            </a:r>
          </a:p>
          <a:p>
            <a:pPr algn="ctr"/>
            <a:r>
              <a:rPr lang="ar-EG" altLang="en-US" sz="8000" b="1" dirty="0" smtClean="0"/>
              <a:t>أكمل ودفع وببره قام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وقومنــــا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2021"/>
            <a:ext cx="99821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800" b="1" dirty="0" smtClean="0">
                <a:solidFill>
                  <a:srgbClr val="990033"/>
                </a:solidFill>
                <a:cs typeface="AF_Unizah" pitchFamily="2" charset="-78"/>
              </a:rPr>
              <a:t>(2)</a:t>
            </a:r>
          </a:p>
          <a:p>
            <a:pPr algn="ctr"/>
            <a:r>
              <a:rPr lang="ar-EG" altLang="en-US" sz="7200" b="1" dirty="0" err="1" smtClean="0"/>
              <a:t>تاني</a:t>
            </a:r>
            <a:r>
              <a:rPr lang="ar-EG" altLang="en-US" sz="7200" b="1" dirty="0" smtClean="0"/>
              <a:t> </a:t>
            </a:r>
            <a:r>
              <a:rPr lang="ar-EG" altLang="en-US" sz="7200" b="1" dirty="0" err="1" smtClean="0"/>
              <a:t>الأقانيم</a:t>
            </a:r>
            <a:r>
              <a:rPr lang="ar-EG" altLang="en-US" sz="7200" b="1" dirty="0" smtClean="0"/>
              <a:t> في ثالوث قدوس</a:t>
            </a:r>
          </a:p>
          <a:p>
            <a:pPr algn="ctr"/>
            <a:r>
              <a:rPr lang="ar-EG" altLang="en-US" sz="8800" b="1" dirty="0" smtClean="0"/>
              <a:t>قـــام من الأموات لأنه </a:t>
            </a:r>
            <a:endParaRPr lang="ar-EG" altLang="en-US" sz="8800" b="1" dirty="0" smtClean="0"/>
          </a:p>
          <a:p>
            <a:pPr algn="ctr"/>
            <a:r>
              <a:rPr lang="ar-EG" altLang="en-US" sz="8800" b="1" dirty="0" smtClean="0"/>
              <a:t>القدوس</a:t>
            </a:r>
            <a:r>
              <a:rPr lang="en-US" altLang="en-US" sz="8800" b="1" dirty="0" smtClean="0"/>
              <a:t> </a:t>
            </a:r>
            <a:endParaRPr lang="en-US" alt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3506"/>
            <a:ext cx="998219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ar-EG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(3)</a:t>
            </a:r>
          </a:p>
          <a:p>
            <a:pPr algn="ctr">
              <a:spcBef>
                <a:spcPct val="20000"/>
              </a:spcBef>
            </a:pPr>
            <a:r>
              <a:rPr lang="ar-EG" altLang="en-US" sz="8000" b="1" dirty="0" err="1" smtClean="0"/>
              <a:t>تلات</a:t>
            </a:r>
            <a:r>
              <a:rPr lang="ar-EG" altLang="en-US" sz="8000" b="1" dirty="0" smtClean="0"/>
              <a:t> أيام </a:t>
            </a:r>
            <a:r>
              <a:rPr lang="ar-EG" altLang="en-US" sz="8000" b="1" dirty="0" err="1" smtClean="0"/>
              <a:t>وتلات</a:t>
            </a:r>
            <a:r>
              <a:rPr lang="ar-EG" altLang="en-US" sz="8000" b="1" dirty="0" smtClean="0"/>
              <a:t> ليـــــــال</a:t>
            </a:r>
          </a:p>
          <a:p>
            <a:pPr algn="ctr">
              <a:spcBef>
                <a:spcPct val="20000"/>
              </a:spcBef>
            </a:pPr>
            <a:r>
              <a:rPr lang="ar-EG" altLang="en-US" sz="8000" b="1" dirty="0" smtClean="0"/>
              <a:t>وفي الفجر قام </a:t>
            </a:r>
            <a:r>
              <a:rPr lang="ar-EG" altLang="en-US" sz="8000" b="1" dirty="0" err="1" smtClean="0"/>
              <a:t>زي</a:t>
            </a:r>
            <a:r>
              <a:rPr lang="ar-EG" altLang="en-US" sz="8000" b="1" dirty="0" smtClean="0"/>
              <a:t> ما قال</a:t>
            </a:r>
            <a:endParaRPr lang="ar-EG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(4)</a:t>
            </a:r>
          </a:p>
          <a:p>
            <a:pPr algn="ctr"/>
            <a:r>
              <a:rPr lang="ar-EG" altLang="en-US" sz="8000" b="1" dirty="0" smtClean="0"/>
              <a:t>أربع أناجيل وشهود عيــان</a:t>
            </a:r>
          </a:p>
          <a:p>
            <a:pPr algn="ctr"/>
            <a:r>
              <a:rPr lang="ar-EG" altLang="en-US" sz="8000" b="1" dirty="0" err="1" smtClean="0"/>
              <a:t>كرزوا</a:t>
            </a:r>
            <a:r>
              <a:rPr lang="ar-EG" altLang="en-US" sz="8000" b="1" dirty="0" smtClean="0"/>
              <a:t> في العالم بأنه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قــــــــــام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469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8000" b="1" dirty="0" smtClean="0">
                <a:solidFill>
                  <a:srgbClr val="990033"/>
                </a:solidFill>
                <a:cs typeface="AF_Unizah" pitchFamily="2" charset="-78"/>
              </a:rPr>
              <a:t>+</a:t>
            </a:r>
            <a:endParaRPr lang="ar-EG" altLang="en-US" sz="8000" b="1" dirty="0" smtClean="0">
              <a:solidFill>
                <a:srgbClr val="990033"/>
              </a:solidFill>
              <a:cs typeface="AF_Unizah" pitchFamily="2" charset="-78"/>
            </a:endParaRPr>
          </a:p>
          <a:p>
            <a:pPr algn="ctr"/>
            <a:r>
              <a:rPr lang="ar-EG" altLang="en-US" sz="8000" b="1" dirty="0" smtClean="0"/>
              <a:t>أول من قام وهو الحيــــاة  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بصليبه </a:t>
            </a:r>
            <a:r>
              <a:rPr lang="ar-EG" altLang="en-US" sz="8000" b="1" dirty="0" smtClean="0"/>
              <a:t>داس على الموت </a:t>
            </a:r>
            <a:endParaRPr lang="ar-EG" altLang="en-US" sz="8000" b="1" dirty="0" smtClean="0"/>
          </a:p>
          <a:p>
            <a:pPr algn="ctr"/>
            <a:r>
              <a:rPr lang="ar-EG" altLang="en-US" sz="8000" b="1" dirty="0" smtClean="0"/>
              <a:t>ونهاه</a:t>
            </a:r>
            <a:r>
              <a:rPr lang="en-US" altLang="en-US" sz="8000" b="1" dirty="0" smtClean="0"/>
              <a:t>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1989</TotalTime>
  <Words>238</Words>
  <Application>Microsoft Office PowerPoint</Application>
  <PresentationFormat>عرض على الشاشة (3:4)‏</PresentationFormat>
  <Paragraphs>81</Paragraphs>
  <Slides>22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2022-07-07T10:00:59Z</dcterms:modified>
</cp:coreProperties>
</file>