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277" r:id="rId3"/>
    <p:sldId id="395" r:id="rId4"/>
    <p:sldId id="396" r:id="rId5"/>
    <p:sldId id="397" r:id="rId6"/>
    <p:sldId id="404" r:id="rId7"/>
    <p:sldId id="405" r:id="rId8"/>
    <p:sldId id="400" r:id="rId9"/>
    <p:sldId id="401" r:id="rId10"/>
    <p:sldId id="406" r:id="rId11"/>
    <p:sldId id="407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95"/>
            <p14:sldId id="396"/>
            <p14:sldId id="397"/>
            <p14:sldId id="404"/>
            <p14:sldId id="405"/>
            <p14:sldId id="400"/>
            <p14:sldId id="401"/>
            <p14:sldId id="406"/>
            <p14:sldId id="40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71" d="100"/>
          <a:sy n="71" d="100"/>
        </p:scale>
        <p:origin x="152" y="6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أنا شاعر بيك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281761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3300"/>
                </a:solidFill>
              </a:rPr>
              <a:t>القرار :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 (أنا شاعر بيك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أنا شاعر بآلامك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أنا </a:t>
            </a:r>
            <a:r>
              <a:rPr lang="ar-EG" sz="7200" b="1" dirty="0" err="1">
                <a:solidFill>
                  <a:srgbClr val="003300"/>
                </a:solidFill>
              </a:rPr>
              <a:t>حاسس</a:t>
            </a:r>
            <a:r>
              <a:rPr lang="ar-EG" sz="7200" b="1" dirty="0">
                <a:solidFill>
                  <a:srgbClr val="003300"/>
                </a:solidFill>
              </a:rPr>
              <a:t> بأنينك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كل ده مرِّيت بيه)2</a:t>
            </a:r>
            <a:endParaRPr lang="ar-EG" sz="88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508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0382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(أوعاك تفتكر إنك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متساب في أحزانك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أوعاك تفتكر إنك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وحيد وسط آلامك)2</a:t>
            </a:r>
            <a:endParaRPr lang="ar-EG" sz="88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3206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281761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3300"/>
                </a:solidFill>
              </a:rPr>
              <a:t>القرار :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 (أنا شاعر بيك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أنا شاعر بآلامك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أنا </a:t>
            </a:r>
            <a:r>
              <a:rPr lang="ar-EG" sz="7200" b="1" dirty="0" err="1">
                <a:solidFill>
                  <a:srgbClr val="003300"/>
                </a:solidFill>
              </a:rPr>
              <a:t>حاسس</a:t>
            </a:r>
            <a:r>
              <a:rPr lang="ar-EG" sz="7200" b="1" dirty="0">
                <a:solidFill>
                  <a:srgbClr val="003300"/>
                </a:solidFill>
              </a:rPr>
              <a:t> بأنينك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كل ده مرِّيت بيه)2</a:t>
            </a:r>
            <a:endParaRPr lang="ar-EG" sz="88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0382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(أوعاك تفتكر إنك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متساب في أحزانك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أوعاك تفتكر إنك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وحيد وسط آلامك)2</a:t>
            </a:r>
            <a:endParaRPr lang="ar-EG" sz="88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69166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1- </a:t>
            </a:r>
          </a:p>
          <a:p>
            <a:pPr algn="ctr"/>
            <a:r>
              <a:rPr lang="ar-EG" sz="7200" b="1" dirty="0"/>
              <a:t>(ده أنا في الصليب </a:t>
            </a:r>
          </a:p>
          <a:p>
            <a:pPr algn="ctr"/>
            <a:r>
              <a:rPr lang="ar-EG" sz="7200" b="1" dirty="0"/>
              <a:t>ضربوني بالحربة</a:t>
            </a:r>
          </a:p>
          <a:p>
            <a:pPr algn="ctr"/>
            <a:r>
              <a:rPr lang="ar-EG" sz="7200" b="1" dirty="0"/>
              <a:t>ثقبوني بالمسامير </a:t>
            </a:r>
          </a:p>
          <a:p>
            <a:pPr algn="ctr"/>
            <a:r>
              <a:rPr lang="ar-EG" sz="7200" b="1" dirty="0"/>
              <a:t>تركوني</a:t>
            </a:r>
            <a:br>
              <a:rPr lang="ar-EG" sz="7200" b="1" dirty="0"/>
            </a:br>
            <a:br>
              <a:rPr lang="ar-EG" sz="72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0382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ده أنا في الصليب </a:t>
            </a:r>
          </a:p>
          <a:p>
            <a:pPr algn="ctr" rtl="1"/>
            <a:r>
              <a:rPr lang="ar-EG" sz="7200" b="1" dirty="0"/>
              <a:t>رفعوني ع الخشبة</a:t>
            </a:r>
          </a:p>
          <a:p>
            <a:pPr algn="ctr" rtl="1"/>
            <a:r>
              <a:rPr lang="ar-EG" sz="7200" b="1" dirty="0"/>
              <a:t>عرّوني </a:t>
            </a:r>
            <a:r>
              <a:rPr lang="ar-EG" sz="7200" b="1" dirty="0" err="1"/>
              <a:t>وهانوني</a:t>
            </a:r>
            <a:endParaRPr lang="ar-EG" sz="7200" b="1" dirty="0"/>
          </a:p>
          <a:p>
            <a:pPr algn="ctr" rtl="1"/>
            <a:r>
              <a:rPr lang="ar-EG" sz="7200" b="1" dirty="0"/>
              <a:t> صلبوني)2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281761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3300"/>
                </a:solidFill>
              </a:rPr>
              <a:t>القرار :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 (أنا شاعر بيك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أنا شاعر بآلامك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أنا </a:t>
            </a:r>
            <a:r>
              <a:rPr lang="ar-EG" sz="7200" b="1" dirty="0" err="1">
                <a:solidFill>
                  <a:srgbClr val="003300"/>
                </a:solidFill>
              </a:rPr>
              <a:t>حاسس</a:t>
            </a:r>
            <a:r>
              <a:rPr lang="ar-EG" sz="7200" b="1" dirty="0">
                <a:solidFill>
                  <a:srgbClr val="003300"/>
                </a:solidFill>
              </a:rPr>
              <a:t> بأنينك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كل ده مرِّيت بيه)2</a:t>
            </a:r>
            <a:endParaRPr lang="ar-EG" sz="88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767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0382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(أوعاك تفتكر إنك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متساب في أحزانك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أوعاك تفتكر إنك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وحيد وسط آلامك)2</a:t>
            </a:r>
            <a:endParaRPr lang="ar-EG" sz="88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531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112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2- </a:t>
            </a:r>
          </a:p>
          <a:p>
            <a:pPr algn="ctr"/>
            <a:r>
              <a:rPr lang="ar-EG" sz="7200" b="1" dirty="0"/>
              <a:t>(ده أنت محبوب </a:t>
            </a:r>
          </a:p>
          <a:p>
            <a:pPr algn="ctr"/>
            <a:r>
              <a:rPr lang="ar-EG" sz="7200" b="1" dirty="0"/>
              <a:t>على كفي أنا نقشتك</a:t>
            </a:r>
          </a:p>
          <a:p>
            <a:pPr algn="ctr"/>
            <a:r>
              <a:rPr lang="ar-EG" sz="7200" b="1" dirty="0"/>
              <a:t>تحت جناحي سترتك </a:t>
            </a:r>
          </a:p>
          <a:p>
            <a:pPr algn="ctr"/>
            <a:r>
              <a:rPr lang="ar-EG" sz="7200" b="1" dirty="0" err="1"/>
              <a:t>هاتخاف</a:t>
            </a:r>
            <a:r>
              <a:rPr lang="ar-EG" sz="7200" b="1" dirty="0"/>
              <a:t> من إيه</a:t>
            </a:r>
            <a:endParaRPr lang="ar-EG" sz="88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9970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ده أنت ممسوك </a:t>
            </a:r>
          </a:p>
          <a:p>
            <a:pPr algn="ctr" rtl="1"/>
            <a:r>
              <a:rPr lang="ar-EG" sz="7200" b="1" dirty="0"/>
              <a:t>بذراعي القديرة</a:t>
            </a:r>
          </a:p>
          <a:p>
            <a:pPr algn="ctr" rtl="1"/>
            <a:r>
              <a:rPr lang="ar-EG" sz="7200" b="1" dirty="0"/>
              <a:t>أنا راعي الحظيرة </a:t>
            </a:r>
          </a:p>
          <a:p>
            <a:pPr algn="ctr" rtl="1"/>
            <a:r>
              <a:rPr lang="ar-EG" sz="7200" b="1" dirty="0"/>
              <a:t>يا غالي)2</a:t>
            </a: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1734</TotalTime>
  <Words>160</Words>
  <Application>Microsoft Office PowerPoint</Application>
  <PresentationFormat>On-screen Show (4:3)</PresentationFormat>
  <Paragraphs>47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217</cp:revision>
  <dcterms:created xsi:type="dcterms:W3CDTF">2021-12-07T14:30:00Z</dcterms:created>
  <dcterms:modified xsi:type="dcterms:W3CDTF">2024-04-24T14:30:47Z</dcterms:modified>
</cp:coreProperties>
</file>