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4" d="100"/>
          <a:sy n="54" d="100"/>
        </p:scale>
        <p:origin x="68" y="4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أسكب روحك علينا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أسكب روحك علينا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يملانا ويغطينا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تبقالك</a:t>
            </a:r>
            <a:r>
              <a:rPr lang="ar-EG" sz="7200" b="1" dirty="0">
                <a:solidFill>
                  <a:srgbClr val="003300"/>
                </a:solidFill>
              </a:rPr>
              <a:t> طول ليالينا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تسبيـــــــــــــح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1- </a:t>
            </a:r>
          </a:p>
          <a:p>
            <a:pPr algn="ctr"/>
            <a:r>
              <a:rPr lang="ar-EG" sz="7200" b="1" dirty="0"/>
              <a:t>(إنت اللي تحول نوح لرقص جرح لفرح وأغاني كتير</a:t>
            </a:r>
          </a:p>
          <a:p>
            <a:pPr algn="ctr"/>
            <a:r>
              <a:rPr lang="ar-EG" sz="7200" b="1" dirty="0"/>
              <a:t>وتحول رماد لجمال </a:t>
            </a:r>
          </a:p>
          <a:p>
            <a:pPr algn="ctr"/>
            <a:r>
              <a:rPr lang="ar-EG" sz="7200" b="1" dirty="0"/>
              <a:t> وبدل اليأس رداء تسبيح)</a:t>
            </a:r>
            <a:r>
              <a:rPr lang="ar-EG" sz="6000" b="1" dirty="0"/>
              <a:t>2</a:t>
            </a: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أسكب روحك علينا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يملانا ويغطينا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تبقالك</a:t>
            </a:r>
            <a:r>
              <a:rPr lang="ar-EG" sz="7200" b="1" dirty="0">
                <a:solidFill>
                  <a:srgbClr val="003300"/>
                </a:solidFill>
              </a:rPr>
              <a:t> طول ليالينا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تسبيـــــــــــــح</a:t>
            </a:r>
          </a:p>
        </p:txBody>
      </p:sp>
    </p:spTree>
    <p:extLst>
      <p:ext uri="{BB962C8B-B14F-4D97-AF65-F5344CB8AC3E}">
        <p14:creationId xmlns:p14="http://schemas.microsoft.com/office/powerpoint/2010/main" val="2515495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2- </a:t>
            </a:r>
          </a:p>
          <a:p>
            <a:pPr algn="ctr"/>
            <a:r>
              <a:rPr lang="ar-EG" sz="7200" b="1" dirty="0"/>
              <a:t>(إنت اللي تقول كن فيكون </a:t>
            </a:r>
          </a:p>
          <a:p>
            <a:pPr algn="ctr"/>
            <a:r>
              <a:rPr lang="ar-EG" sz="7200" b="1" dirty="0"/>
              <a:t>كل الكون يخضع </a:t>
            </a:r>
            <a:r>
              <a:rPr lang="ar-EG" sz="7200" b="1" dirty="0" err="1"/>
              <a:t>لإيديك</a:t>
            </a:r>
            <a:endParaRPr lang="ar-EG" sz="7200" b="1" dirty="0"/>
          </a:p>
          <a:p>
            <a:pPr algn="ctr"/>
            <a:r>
              <a:rPr lang="ar-EG" sz="7200" b="1" dirty="0"/>
              <a:t>وإنت اللي بكلمة تهدي بحور كل الريح بيسمع ليك)</a:t>
            </a:r>
            <a:r>
              <a:rPr lang="ar-EG" sz="6000" b="1" dirty="0"/>
              <a:t>2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727240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أسكب روحك علينا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يملانا ويغطينا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تبقالك</a:t>
            </a:r>
            <a:r>
              <a:rPr lang="ar-EG" sz="7200" b="1" dirty="0">
                <a:solidFill>
                  <a:srgbClr val="003300"/>
                </a:solidFill>
              </a:rPr>
              <a:t> طول ليالينا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تسبيـــــــــــــح</a:t>
            </a:r>
          </a:p>
        </p:txBody>
      </p:sp>
    </p:spTree>
    <p:extLst>
      <p:ext uri="{BB962C8B-B14F-4D97-AF65-F5344CB8AC3E}">
        <p14:creationId xmlns:p14="http://schemas.microsoft.com/office/powerpoint/2010/main" val="3601950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3- </a:t>
            </a:r>
          </a:p>
          <a:p>
            <a:pPr algn="ctr"/>
            <a:r>
              <a:rPr lang="ar-EG" sz="7200" b="1"/>
              <a:t>(إنت </a:t>
            </a:r>
            <a:r>
              <a:rPr lang="ar-EG" sz="7200" b="1" dirty="0"/>
              <a:t>اللي تكون لشعبك نور وسط الليل تكون ليهم نهار</a:t>
            </a:r>
          </a:p>
          <a:p>
            <a:pPr algn="ctr"/>
            <a:r>
              <a:rPr lang="ar-EG" sz="7200" b="1" dirty="0"/>
              <a:t>بسحابة وعمود من نار </a:t>
            </a:r>
          </a:p>
          <a:p>
            <a:pPr algn="ctr"/>
            <a:r>
              <a:rPr lang="ar-EG" sz="7200" b="1" dirty="0"/>
              <a:t>تقودهم دايماً وسط الأخطار)</a:t>
            </a:r>
            <a:r>
              <a:rPr lang="ar-EG" sz="6000" b="1" dirty="0"/>
              <a:t>2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4212657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أسكب روحك علينا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يملانا ويغطينا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تبقالك</a:t>
            </a:r>
            <a:r>
              <a:rPr lang="ar-EG" sz="7200" b="1" dirty="0">
                <a:solidFill>
                  <a:srgbClr val="003300"/>
                </a:solidFill>
              </a:rPr>
              <a:t> طول ليالينا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تسبيـــــــــــــح</a:t>
            </a:r>
          </a:p>
        </p:txBody>
      </p:sp>
    </p:spTree>
    <p:extLst>
      <p:ext uri="{BB962C8B-B14F-4D97-AF65-F5344CB8AC3E}">
        <p14:creationId xmlns:p14="http://schemas.microsoft.com/office/powerpoint/2010/main" val="2691874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1772</TotalTime>
  <Words>113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201</cp:revision>
  <dcterms:created xsi:type="dcterms:W3CDTF">2021-12-07T14:30:00Z</dcterms:created>
  <dcterms:modified xsi:type="dcterms:W3CDTF">2024-06-03T09:50:40Z</dcterms:modified>
</cp:coreProperties>
</file>