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68" y="4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أسكب روحك علينا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أسكب روحك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يملانا ويغطينا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تبقالك</a:t>
            </a:r>
            <a:r>
              <a:rPr lang="ar-EG" sz="7200" b="1" dirty="0">
                <a:solidFill>
                  <a:srgbClr val="003300"/>
                </a:solidFill>
              </a:rPr>
              <a:t> طول ليالينا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تسبيـــــــــــــح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7200" b="1" dirty="0"/>
              <a:t>(إنت اللي تحول نوح لرقص جرح لفرح وأغاني كتير</a:t>
            </a:r>
          </a:p>
          <a:p>
            <a:pPr algn="ctr"/>
            <a:r>
              <a:rPr lang="ar-EG" sz="7200" b="1" dirty="0"/>
              <a:t>وتحول رماد لجمال </a:t>
            </a:r>
          </a:p>
          <a:p>
            <a:pPr algn="ctr"/>
            <a:r>
              <a:rPr lang="ar-EG" sz="7200" b="1" dirty="0"/>
              <a:t> وبدل اليأس رداء تسبيح)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أسكب روحك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يملانا ويغطينا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تبقالك</a:t>
            </a:r>
            <a:r>
              <a:rPr lang="ar-EG" sz="7200" b="1" dirty="0">
                <a:solidFill>
                  <a:srgbClr val="003300"/>
                </a:solidFill>
              </a:rPr>
              <a:t> طول ليالينا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تسبيـــــــــــــح</a:t>
            </a:r>
          </a:p>
        </p:txBody>
      </p:sp>
    </p:spTree>
    <p:extLst>
      <p:ext uri="{BB962C8B-B14F-4D97-AF65-F5344CB8AC3E}">
        <p14:creationId xmlns:p14="http://schemas.microsoft.com/office/powerpoint/2010/main" val="251549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7200" b="1" dirty="0"/>
              <a:t>(إنت اللي تقول كن فيكون </a:t>
            </a:r>
          </a:p>
          <a:p>
            <a:pPr algn="ctr"/>
            <a:r>
              <a:rPr lang="ar-EG" sz="7200" b="1" dirty="0"/>
              <a:t>كل الكون يخضع </a:t>
            </a:r>
            <a:r>
              <a:rPr lang="ar-EG" sz="7200" b="1" dirty="0" err="1"/>
              <a:t>لإيديك</a:t>
            </a:r>
            <a:endParaRPr lang="ar-EG" sz="7200" b="1" dirty="0"/>
          </a:p>
          <a:p>
            <a:pPr algn="ctr"/>
            <a:r>
              <a:rPr lang="ar-EG" sz="7200" b="1" dirty="0"/>
              <a:t>وإنت اللي بكلمة تهدي بحور كل الريح بيسمع ليك)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2724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أسكب روحك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يملانا ويغطينا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تبقالك</a:t>
            </a:r>
            <a:r>
              <a:rPr lang="ar-EG" sz="7200" b="1" dirty="0">
                <a:solidFill>
                  <a:srgbClr val="003300"/>
                </a:solidFill>
              </a:rPr>
              <a:t> طول ليالينا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تسبيـــــــــــــح</a:t>
            </a:r>
          </a:p>
        </p:txBody>
      </p:sp>
    </p:spTree>
    <p:extLst>
      <p:ext uri="{BB962C8B-B14F-4D97-AF65-F5344CB8AC3E}">
        <p14:creationId xmlns:p14="http://schemas.microsoft.com/office/powerpoint/2010/main" val="360195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7200" b="1"/>
              <a:t>(إنت </a:t>
            </a:r>
            <a:r>
              <a:rPr lang="ar-EG" sz="7200" b="1" dirty="0"/>
              <a:t>اللي تكون لشعبك نور وسط الليل تكون ليهم نهار</a:t>
            </a:r>
          </a:p>
          <a:p>
            <a:pPr algn="ctr"/>
            <a:r>
              <a:rPr lang="ar-EG" sz="7200" b="1" dirty="0"/>
              <a:t>بسحابة وعمود من نار </a:t>
            </a:r>
          </a:p>
          <a:p>
            <a:pPr algn="ctr"/>
            <a:r>
              <a:rPr lang="ar-EG" sz="7200" b="1" dirty="0"/>
              <a:t>تقودهم دايماً وسط الأخطار)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21265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أسكب روحك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يملانا ويغطينا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تبقالك</a:t>
            </a:r>
            <a:r>
              <a:rPr lang="ar-EG" sz="7200" b="1" dirty="0">
                <a:solidFill>
                  <a:srgbClr val="003300"/>
                </a:solidFill>
              </a:rPr>
              <a:t> طول ليالينا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تسبيـــــــــــــح</a:t>
            </a:r>
          </a:p>
        </p:txBody>
      </p:sp>
    </p:spTree>
    <p:extLst>
      <p:ext uri="{BB962C8B-B14F-4D97-AF65-F5344CB8AC3E}">
        <p14:creationId xmlns:p14="http://schemas.microsoft.com/office/powerpoint/2010/main" val="269187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113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2024-06-03T09:50:40Z</dcterms:modified>
</cp:coreProperties>
</file>