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16" r:id="rId3"/>
    <p:sldId id="406" r:id="rId4"/>
    <p:sldId id="417" r:id="rId5"/>
    <p:sldId id="418" r:id="rId6"/>
    <p:sldId id="41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6"/>
            <p14:sldId id="406"/>
            <p14:sldId id="417"/>
            <p14:sldId id="418"/>
            <p14:sldId id="4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5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 err="1"/>
              <a:t>اؤمن</a:t>
            </a:r>
            <a:r>
              <a:rPr lang="ar-EG" sz="7200" b="1" dirty="0"/>
              <a:t> بدم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3121"/>
            <a:ext cx="9982199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(أؤمن بدم يسوع المسيح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أؤمن بمن فداني على الصليب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أؤمن بعملــــــــه الإلهـــــــي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أؤمن بموته على الصليب)2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6067"/>
            <a:ext cx="9982199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1-</a:t>
            </a:r>
            <a:br>
              <a:rPr lang="ar-EG" sz="6600" b="1" dirty="0"/>
            </a:br>
            <a:r>
              <a:rPr lang="ar-EG" sz="6600" b="1" dirty="0"/>
              <a:t>هو الذي حررني </a:t>
            </a:r>
          </a:p>
          <a:p>
            <a:pPr algn="ctr" rtl="1"/>
            <a:r>
              <a:rPr lang="ar-EG" sz="6600" b="1" dirty="0"/>
              <a:t>هو الذي طهرني</a:t>
            </a:r>
            <a:br>
              <a:rPr lang="ar-EG" sz="6600" b="1" dirty="0"/>
            </a:br>
            <a:r>
              <a:rPr lang="ar-EG" sz="6600" b="1" dirty="0"/>
              <a:t>أؤمن </a:t>
            </a:r>
            <a:r>
              <a:rPr lang="ar-EG" sz="6600" b="1" dirty="0" err="1"/>
              <a:t>به</a:t>
            </a:r>
            <a:r>
              <a:rPr lang="ar-EG" sz="6600" b="1" dirty="0"/>
              <a:t> مخلصي </a:t>
            </a:r>
          </a:p>
          <a:p>
            <a:pPr algn="ctr" rtl="1"/>
            <a:r>
              <a:rPr lang="ar-EG" sz="6600" b="1" dirty="0"/>
              <a:t>أؤمن بالرب </a:t>
            </a:r>
          </a:p>
          <a:p>
            <a:pPr algn="ctr" rtl="1"/>
            <a:r>
              <a:rPr lang="ar-EG" sz="6600" b="1" dirty="0"/>
              <a:t>يسوع المسيح</a:t>
            </a:r>
            <a:br>
              <a:rPr lang="ar-EG" sz="6600" b="1" dirty="0"/>
            </a:br>
            <a:br>
              <a:rPr lang="ar-EG" sz="66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3121"/>
            <a:ext cx="9982199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(أؤمن بدم يسوع المسيح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أؤمن بمن فداني على الصليب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أؤمن بعملــــــــه الإلهـــــــي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أؤمن بموته على الصليب)2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07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br>
              <a:rPr lang="ar-EG" sz="8000" b="1" dirty="0"/>
            </a:br>
            <a:r>
              <a:rPr lang="ar-EG" sz="8000" b="1" dirty="0"/>
              <a:t> أكرس النفس له</a:t>
            </a:r>
          </a:p>
          <a:p>
            <a:pPr algn="ctr" rtl="1"/>
            <a:r>
              <a:rPr lang="ar-EG" sz="8000" b="1" dirty="0"/>
              <a:t> أسلمه إرادتي</a:t>
            </a:r>
            <a:br>
              <a:rPr lang="ar-EG" sz="8000" b="1" dirty="0"/>
            </a:br>
            <a:r>
              <a:rPr lang="ar-EG" sz="8000" b="1" dirty="0"/>
              <a:t>ليصنع مشيئته </a:t>
            </a:r>
          </a:p>
          <a:p>
            <a:pPr algn="ctr" rtl="1"/>
            <a:r>
              <a:rPr lang="ar-EG" sz="8000" b="1" dirty="0"/>
              <a:t>ليضمن راحتي 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3121"/>
            <a:ext cx="9982199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(أؤمن بدم يسوع المسيح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أؤمن بمن فداني على الصليب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أؤمن بعملــــــــه الإلهـــــــي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أؤمن بموته على الصليب)2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</TotalTime>
  <Words>115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2024-06-03T09:53:05Z</dcterms:modified>
</cp:coreProperties>
</file>