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31" r:id="rId4"/>
    <p:sldId id="274" r:id="rId5"/>
    <p:sldId id="330" r:id="rId6"/>
    <p:sldId id="332" r:id="rId7"/>
    <p:sldId id="333" r:id="rId8"/>
    <p:sldId id="327" r:id="rId9"/>
    <p:sldId id="336" r:id="rId10"/>
    <p:sldId id="334" r:id="rId11"/>
    <p:sldId id="335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31"/>
            <p14:sldId id="274"/>
            <p14:sldId id="330"/>
            <p14:sldId id="332"/>
            <p14:sldId id="333"/>
            <p14:sldId id="327"/>
            <p14:sldId id="336"/>
            <p14:sldId id="334"/>
            <p14:sldId id="33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56" d="100"/>
          <a:sy n="56" d="100"/>
        </p:scale>
        <p:origin x="56" y="4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يا يسوع يا ابن الله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604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يا يسوع يا ابن الله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يا واهب الحياة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>
                <a:solidFill>
                  <a:srgbClr val="003300"/>
                </a:solidFill>
              </a:rPr>
              <a:t>نعلن أنك صاحب السلطان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 في قلوبنا وف</a:t>
            </a:r>
            <a:r>
              <a:rPr lang="ar-EG" sz="6600" b="1" dirty="0">
                <a:solidFill>
                  <a:srgbClr val="003300"/>
                </a:solidFill>
              </a:rPr>
              <a:t>ـ</a:t>
            </a:r>
            <a:r>
              <a:rPr lang="ar-SA" sz="6600" b="1" dirty="0">
                <a:solidFill>
                  <a:srgbClr val="003300"/>
                </a:solidFill>
              </a:rPr>
              <a:t>ي ك</a:t>
            </a:r>
            <a:r>
              <a:rPr lang="ar-EG" sz="6600" b="1" dirty="0">
                <a:solidFill>
                  <a:srgbClr val="003300"/>
                </a:solidFill>
              </a:rPr>
              <a:t>ـ</a:t>
            </a:r>
            <a:r>
              <a:rPr lang="ar-SA" sz="6600" b="1" dirty="0">
                <a:solidFill>
                  <a:srgbClr val="003300"/>
                </a:solidFill>
              </a:rPr>
              <a:t>ل مك</a:t>
            </a:r>
            <a:r>
              <a:rPr lang="ar-EG" sz="6600" b="1" dirty="0">
                <a:solidFill>
                  <a:srgbClr val="003300"/>
                </a:solidFill>
              </a:rPr>
              <a:t>ـ</a:t>
            </a:r>
            <a:r>
              <a:rPr lang="ar-SA" sz="6600" b="1" dirty="0">
                <a:solidFill>
                  <a:srgbClr val="003300"/>
                </a:solidFill>
              </a:rPr>
              <a:t>ان</a:t>
            </a:r>
          </a:p>
        </p:txBody>
      </p:sp>
    </p:spTree>
    <p:extLst>
      <p:ext uri="{BB962C8B-B14F-4D97-AF65-F5344CB8AC3E}">
        <p14:creationId xmlns:p14="http://schemas.microsoft.com/office/powerpoint/2010/main" val="4240222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10281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أنت وحدك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سيد على كل الكون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للأبد يا يس</a:t>
            </a:r>
            <a:r>
              <a:rPr lang="ar-EG" sz="6600" b="1" dirty="0">
                <a:solidFill>
                  <a:srgbClr val="003300"/>
                </a:solidFill>
              </a:rPr>
              <a:t>ــ</a:t>
            </a:r>
            <a:r>
              <a:rPr lang="ar-SA" sz="6600" b="1" dirty="0">
                <a:solidFill>
                  <a:srgbClr val="003300"/>
                </a:solidFill>
              </a:rPr>
              <a:t>وع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مهما يك</a:t>
            </a:r>
            <a:r>
              <a:rPr lang="ar-EG" sz="6600" b="1" dirty="0">
                <a:solidFill>
                  <a:srgbClr val="003300"/>
                </a:solidFill>
              </a:rPr>
              <a:t>ـــ</a:t>
            </a:r>
            <a:r>
              <a:rPr lang="ar-SA" sz="6600" b="1" dirty="0">
                <a:solidFill>
                  <a:srgbClr val="003300"/>
                </a:solidFill>
              </a:rPr>
              <a:t>ون</a:t>
            </a:r>
            <a:endParaRPr lang="ar-SA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909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604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يا يسوع يا ابن الله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يا واهب الحياة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>
                <a:solidFill>
                  <a:srgbClr val="003300"/>
                </a:solidFill>
              </a:rPr>
              <a:t>نعلن أنك صاحب السلطان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 في قلوبنا وف</a:t>
            </a:r>
            <a:r>
              <a:rPr lang="ar-EG" sz="6600" b="1" dirty="0">
                <a:solidFill>
                  <a:srgbClr val="003300"/>
                </a:solidFill>
              </a:rPr>
              <a:t>ـ</a:t>
            </a:r>
            <a:r>
              <a:rPr lang="ar-SA" sz="6600" b="1" dirty="0">
                <a:solidFill>
                  <a:srgbClr val="003300"/>
                </a:solidFill>
              </a:rPr>
              <a:t>ي ك</a:t>
            </a:r>
            <a:r>
              <a:rPr lang="ar-EG" sz="6600" b="1" dirty="0">
                <a:solidFill>
                  <a:srgbClr val="003300"/>
                </a:solidFill>
              </a:rPr>
              <a:t>ـ</a:t>
            </a:r>
            <a:r>
              <a:rPr lang="ar-SA" sz="6600" b="1" dirty="0">
                <a:solidFill>
                  <a:srgbClr val="003300"/>
                </a:solidFill>
              </a:rPr>
              <a:t>ل مك</a:t>
            </a:r>
            <a:r>
              <a:rPr lang="ar-EG" sz="6600" b="1" dirty="0">
                <a:solidFill>
                  <a:srgbClr val="003300"/>
                </a:solidFill>
              </a:rPr>
              <a:t>ـ</a:t>
            </a:r>
            <a:r>
              <a:rPr lang="ar-SA" sz="6600" b="1" dirty="0">
                <a:solidFill>
                  <a:srgbClr val="003300"/>
                </a:solidFill>
              </a:rPr>
              <a:t>ان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10281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أنت وحدك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سيد على كل الكون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للأبد يا يس</a:t>
            </a:r>
            <a:r>
              <a:rPr lang="ar-EG" sz="6600" b="1" dirty="0">
                <a:solidFill>
                  <a:srgbClr val="003300"/>
                </a:solidFill>
              </a:rPr>
              <a:t>ــ</a:t>
            </a:r>
            <a:r>
              <a:rPr lang="ar-SA" sz="6600" b="1" dirty="0">
                <a:solidFill>
                  <a:srgbClr val="003300"/>
                </a:solidFill>
              </a:rPr>
              <a:t>وع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مهما يك</a:t>
            </a:r>
            <a:r>
              <a:rPr lang="ar-EG" sz="6600" b="1" dirty="0">
                <a:solidFill>
                  <a:srgbClr val="003300"/>
                </a:solidFill>
              </a:rPr>
              <a:t>ـــ</a:t>
            </a:r>
            <a:r>
              <a:rPr lang="ar-SA" sz="6600" b="1" dirty="0">
                <a:solidFill>
                  <a:srgbClr val="003300"/>
                </a:solidFill>
              </a:rPr>
              <a:t>ون</a:t>
            </a:r>
            <a:endParaRPr lang="ar-SA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381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76200"/>
            <a:ext cx="9144000" cy="6384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الكذب كثير حواينا 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والظلمة تغمي عينينا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والعالم صوته بيعلى 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وعاين يربط ايدينا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81000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000" b="1" dirty="0"/>
              <a:t>(مهما تيجي الحروب 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وتملى الدنيا ظلام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الملايين بتوب 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وبتملا حياتها سلام)</a:t>
            </a:r>
            <a:r>
              <a:rPr lang="ar-EG" sz="6000" b="1" dirty="0"/>
              <a:t> 2</a:t>
            </a:r>
            <a:endParaRPr lang="ar-SA" sz="6000" b="1" dirty="0"/>
          </a:p>
        </p:txBody>
      </p:sp>
    </p:spTree>
    <p:extLst>
      <p:ext uri="{BB962C8B-B14F-4D97-AF65-F5344CB8AC3E}">
        <p14:creationId xmlns:p14="http://schemas.microsoft.com/office/powerpoint/2010/main" val="2098930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604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يا يسوع يا ابن الله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يا واهب الحياة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>
                <a:solidFill>
                  <a:srgbClr val="003300"/>
                </a:solidFill>
              </a:rPr>
              <a:t>نعلن أنك صاحب السلطان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 في قلوبنا وف</a:t>
            </a:r>
            <a:r>
              <a:rPr lang="ar-EG" sz="6600" b="1" dirty="0">
                <a:solidFill>
                  <a:srgbClr val="003300"/>
                </a:solidFill>
              </a:rPr>
              <a:t>ـ</a:t>
            </a:r>
            <a:r>
              <a:rPr lang="ar-SA" sz="6600" b="1" dirty="0">
                <a:solidFill>
                  <a:srgbClr val="003300"/>
                </a:solidFill>
              </a:rPr>
              <a:t>ي ك</a:t>
            </a:r>
            <a:r>
              <a:rPr lang="ar-EG" sz="6600" b="1" dirty="0">
                <a:solidFill>
                  <a:srgbClr val="003300"/>
                </a:solidFill>
              </a:rPr>
              <a:t>ـ</a:t>
            </a:r>
            <a:r>
              <a:rPr lang="ar-SA" sz="6600" b="1" dirty="0">
                <a:solidFill>
                  <a:srgbClr val="003300"/>
                </a:solidFill>
              </a:rPr>
              <a:t>ل مك</a:t>
            </a:r>
            <a:r>
              <a:rPr lang="ar-EG" sz="6600" b="1" dirty="0">
                <a:solidFill>
                  <a:srgbClr val="003300"/>
                </a:solidFill>
              </a:rPr>
              <a:t>ـ</a:t>
            </a:r>
            <a:r>
              <a:rPr lang="ar-SA" sz="6600" b="1" dirty="0">
                <a:solidFill>
                  <a:srgbClr val="003300"/>
                </a:solidFill>
              </a:rPr>
              <a:t>ان</a:t>
            </a:r>
          </a:p>
        </p:txBody>
      </p:sp>
    </p:spTree>
    <p:extLst>
      <p:ext uri="{BB962C8B-B14F-4D97-AF65-F5344CB8AC3E}">
        <p14:creationId xmlns:p14="http://schemas.microsoft.com/office/powerpoint/2010/main" val="54820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10281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أنت وحدك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سيد على كل الكون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للأبد يا يس</a:t>
            </a:r>
            <a:r>
              <a:rPr lang="ar-EG" sz="6600" b="1" dirty="0">
                <a:solidFill>
                  <a:srgbClr val="003300"/>
                </a:solidFill>
              </a:rPr>
              <a:t>ــ</a:t>
            </a:r>
            <a:r>
              <a:rPr lang="ar-SA" sz="6600" b="1" dirty="0">
                <a:solidFill>
                  <a:srgbClr val="003300"/>
                </a:solidFill>
              </a:rPr>
              <a:t>وع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مهما يك</a:t>
            </a:r>
            <a:r>
              <a:rPr lang="ar-EG" sz="6600" b="1" dirty="0">
                <a:solidFill>
                  <a:srgbClr val="003300"/>
                </a:solidFill>
              </a:rPr>
              <a:t>ـــ</a:t>
            </a:r>
            <a:r>
              <a:rPr lang="ar-SA" sz="6600" b="1" dirty="0">
                <a:solidFill>
                  <a:srgbClr val="003300"/>
                </a:solidFill>
              </a:rPr>
              <a:t>ون</a:t>
            </a:r>
            <a:endParaRPr lang="ar-SA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16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6384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</a:t>
            </a:r>
            <a:r>
              <a:rPr lang="ar-EG" sz="60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العالم كله آلام 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عالم مليان أصنام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مشتاق لكلمة حق 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تعلى فوق كل الكلام</a:t>
            </a:r>
            <a:r>
              <a:rPr lang="ar-EG" sz="6000" b="1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061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000" b="1" dirty="0"/>
              <a:t>(</a:t>
            </a:r>
            <a:r>
              <a:rPr lang="ar-EG" sz="6000" b="1" dirty="0"/>
              <a:t> </a:t>
            </a:r>
            <a:r>
              <a:rPr lang="ar-SA" sz="6000" b="1" dirty="0"/>
              <a:t>أعلن يا يسوع عن مجدك</a:t>
            </a:r>
            <a:r>
              <a:rPr lang="ar-EG" sz="60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للقلب اللي بيشتاق لك</a:t>
            </a:r>
            <a:r>
              <a:rPr lang="ar-EG" sz="60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وبكره هاييجي اليوم 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فيه كل القلوب تخضع لك</a:t>
            </a:r>
            <a:r>
              <a:rPr lang="ar-EG" sz="6000" b="1" dirty="0"/>
              <a:t> </a:t>
            </a:r>
            <a:r>
              <a:rPr lang="ar-SA" sz="6000" b="1" dirty="0"/>
              <a:t>)</a:t>
            </a:r>
            <a:r>
              <a:rPr lang="ar-EG" sz="6000" b="1" dirty="0"/>
              <a:t> 2</a:t>
            </a:r>
            <a:endParaRPr lang="ar-SA" sz="6000" b="1" dirty="0"/>
          </a:p>
        </p:txBody>
      </p:sp>
    </p:spTree>
    <p:extLst>
      <p:ext uri="{BB962C8B-B14F-4D97-AF65-F5344CB8AC3E}">
        <p14:creationId xmlns:p14="http://schemas.microsoft.com/office/powerpoint/2010/main" val="4085840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1625</TotalTime>
  <Words>193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185</cp:revision>
  <dcterms:created xsi:type="dcterms:W3CDTF">2021-12-07T14:30:00Z</dcterms:created>
  <dcterms:modified xsi:type="dcterms:W3CDTF">2024-06-16T08:21:42Z</dcterms:modified>
</cp:coreProperties>
</file>