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277" r:id="rId3"/>
    <p:sldId id="331" r:id="rId4"/>
    <p:sldId id="274" r:id="rId5"/>
    <p:sldId id="330" r:id="rId6"/>
    <p:sldId id="332" r:id="rId7"/>
    <p:sldId id="333" r:id="rId8"/>
    <p:sldId id="327" r:id="rId9"/>
    <p:sldId id="336" r:id="rId10"/>
    <p:sldId id="334" r:id="rId11"/>
    <p:sldId id="335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31"/>
            <p14:sldId id="274"/>
            <p14:sldId id="330"/>
            <p14:sldId id="332"/>
            <p14:sldId id="333"/>
            <p14:sldId id="327"/>
            <p14:sldId id="336"/>
            <p14:sldId id="334"/>
            <p14:sldId id="33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1" autoAdjust="0"/>
    <p:restoredTop sz="94660"/>
  </p:normalViewPr>
  <p:slideViewPr>
    <p:cSldViewPr>
      <p:cViewPr varScale="1">
        <p:scale>
          <a:sx n="56" d="100"/>
          <a:sy n="56" d="100"/>
        </p:scale>
        <p:origin x="56" y="48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92301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SA" sz="8000" b="1" dirty="0"/>
              <a:t>يا يسوع يا ابن الله</a:t>
            </a:r>
            <a:endParaRPr lang="ar-EG" sz="8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60487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SA" sz="6600" b="1" dirty="0">
                <a:solidFill>
                  <a:srgbClr val="003300"/>
                </a:solidFill>
              </a:rPr>
              <a:t>يا يسوع يا ابن الله</a:t>
            </a:r>
            <a:r>
              <a:rPr lang="ar-EG" sz="6600" b="1" dirty="0">
                <a:solidFill>
                  <a:srgbClr val="003300"/>
                </a:solidFill>
              </a:rPr>
              <a:t> </a:t>
            </a:r>
          </a:p>
          <a:p>
            <a:pPr algn="ctr" rtl="1"/>
            <a:r>
              <a:rPr lang="ar-SA" sz="6600" b="1" dirty="0">
                <a:solidFill>
                  <a:srgbClr val="003300"/>
                </a:solidFill>
              </a:rPr>
              <a:t>يا واهب الحياة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 </a:t>
            </a:r>
            <a:r>
              <a:rPr lang="ar-SA" sz="6600" b="1" dirty="0">
                <a:solidFill>
                  <a:srgbClr val="003300"/>
                </a:solidFill>
              </a:rPr>
              <a:t>نعلن أنك صاحب السلطان</a:t>
            </a:r>
            <a:endParaRPr lang="ar-EG" sz="6600" b="1" dirty="0">
              <a:solidFill>
                <a:srgbClr val="003300"/>
              </a:solidFill>
            </a:endParaRPr>
          </a:p>
          <a:p>
            <a:pPr algn="ctr" rtl="1"/>
            <a:r>
              <a:rPr lang="ar-SA" sz="6600" b="1" dirty="0">
                <a:solidFill>
                  <a:srgbClr val="003300"/>
                </a:solidFill>
              </a:rPr>
              <a:t> في قلوبنا وف</a:t>
            </a:r>
            <a:r>
              <a:rPr lang="ar-EG" sz="6600" b="1" dirty="0">
                <a:solidFill>
                  <a:srgbClr val="003300"/>
                </a:solidFill>
              </a:rPr>
              <a:t>ـ</a:t>
            </a:r>
            <a:r>
              <a:rPr lang="ar-SA" sz="6600" b="1" dirty="0">
                <a:solidFill>
                  <a:srgbClr val="003300"/>
                </a:solidFill>
              </a:rPr>
              <a:t>ي ك</a:t>
            </a:r>
            <a:r>
              <a:rPr lang="ar-EG" sz="6600" b="1" dirty="0">
                <a:solidFill>
                  <a:srgbClr val="003300"/>
                </a:solidFill>
              </a:rPr>
              <a:t>ـ</a:t>
            </a:r>
            <a:r>
              <a:rPr lang="ar-SA" sz="6600" b="1" dirty="0">
                <a:solidFill>
                  <a:srgbClr val="003300"/>
                </a:solidFill>
              </a:rPr>
              <a:t>ل مك</a:t>
            </a:r>
            <a:r>
              <a:rPr lang="ar-EG" sz="6600" b="1" dirty="0">
                <a:solidFill>
                  <a:srgbClr val="003300"/>
                </a:solidFill>
              </a:rPr>
              <a:t>ـ</a:t>
            </a:r>
            <a:r>
              <a:rPr lang="ar-SA" sz="6600" b="1" dirty="0">
                <a:solidFill>
                  <a:srgbClr val="003300"/>
                </a:solidFill>
              </a:rPr>
              <a:t>ان</a:t>
            </a:r>
          </a:p>
        </p:txBody>
      </p:sp>
    </p:spTree>
    <p:extLst>
      <p:ext uri="{BB962C8B-B14F-4D97-AF65-F5344CB8AC3E}">
        <p14:creationId xmlns:p14="http://schemas.microsoft.com/office/powerpoint/2010/main" val="42402224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102816"/>
            <a:ext cx="9144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6600" b="1" dirty="0">
                <a:solidFill>
                  <a:srgbClr val="003300"/>
                </a:solidFill>
              </a:rPr>
              <a:t>أنت وحدك </a:t>
            </a:r>
            <a:endParaRPr lang="ar-EG" sz="6600" b="1" dirty="0">
              <a:solidFill>
                <a:srgbClr val="003300"/>
              </a:solidFill>
            </a:endParaRPr>
          </a:p>
          <a:p>
            <a:pPr algn="ctr" rtl="1"/>
            <a:r>
              <a:rPr lang="ar-SA" sz="6600" b="1" dirty="0">
                <a:solidFill>
                  <a:srgbClr val="003300"/>
                </a:solidFill>
              </a:rPr>
              <a:t>سيد على كل الكون</a:t>
            </a:r>
          </a:p>
          <a:p>
            <a:pPr algn="ctr" rtl="1"/>
            <a:r>
              <a:rPr lang="ar-SA" sz="6600" b="1" dirty="0">
                <a:solidFill>
                  <a:srgbClr val="003300"/>
                </a:solidFill>
              </a:rPr>
              <a:t>للأبد يا يس</a:t>
            </a:r>
            <a:r>
              <a:rPr lang="ar-EG" sz="6600" b="1" dirty="0">
                <a:solidFill>
                  <a:srgbClr val="003300"/>
                </a:solidFill>
              </a:rPr>
              <a:t>ــ</a:t>
            </a:r>
            <a:r>
              <a:rPr lang="ar-SA" sz="6600" b="1" dirty="0">
                <a:solidFill>
                  <a:srgbClr val="003300"/>
                </a:solidFill>
              </a:rPr>
              <a:t>وع </a:t>
            </a:r>
            <a:endParaRPr lang="ar-EG" sz="6600" b="1" dirty="0">
              <a:solidFill>
                <a:srgbClr val="003300"/>
              </a:solidFill>
            </a:endParaRPr>
          </a:p>
          <a:p>
            <a:pPr algn="ctr" rtl="1"/>
            <a:r>
              <a:rPr lang="ar-SA" sz="6600" b="1" dirty="0">
                <a:solidFill>
                  <a:srgbClr val="003300"/>
                </a:solidFill>
              </a:rPr>
              <a:t>مهما يك</a:t>
            </a:r>
            <a:r>
              <a:rPr lang="ar-EG" sz="6600" b="1" dirty="0">
                <a:solidFill>
                  <a:srgbClr val="003300"/>
                </a:solidFill>
              </a:rPr>
              <a:t>ـــ</a:t>
            </a:r>
            <a:r>
              <a:rPr lang="ar-SA" sz="6600" b="1" dirty="0">
                <a:solidFill>
                  <a:srgbClr val="003300"/>
                </a:solidFill>
              </a:rPr>
              <a:t>ون</a:t>
            </a:r>
            <a:endParaRPr lang="ar-SA" sz="6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49091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60487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SA" sz="6600" b="1" dirty="0">
                <a:solidFill>
                  <a:srgbClr val="003300"/>
                </a:solidFill>
              </a:rPr>
              <a:t>يا يسوع يا ابن الله</a:t>
            </a:r>
            <a:r>
              <a:rPr lang="ar-EG" sz="6600" b="1" dirty="0">
                <a:solidFill>
                  <a:srgbClr val="003300"/>
                </a:solidFill>
              </a:rPr>
              <a:t> </a:t>
            </a:r>
          </a:p>
          <a:p>
            <a:pPr algn="ctr" rtl="1"/>
            <a:r>
              <a:rPr lang="ar-SA" sz="6600" b="1" dirty="0">
                <a:solidFill>
                  <a:srgbClr val="003300"/>
                </a:solidFill>
              </a:rPr>
              <a:t>يا واهب الحياة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 </a:t>
            </a:r>
            <a:r>
              <a:rPr lang="ar-SA" sz="6600" b="1" dirty="0">
                <a:solidFill>
                  <a:srgbClr val="003300"/>
                </a:solidFill>
              </a:rPr>
              <a:t>نعلن أنك صاحب السلطان</a:t>
            </a:r>
            <a:endParaRPr lang="ar-EG" sz="6600" b="1" dirty="0">
              <a:solidFill>
                <a:srgbClr val="003300"/>
              </a:solidFill>
            </a:endParaRPr>
          </a:p>
          <a:p>
            <a:pPr algn="ctr" rtl="1"/>
            <a:r>
              <a:rPr lang="ar-SA" sz="6600" b="1" dirty="0">
                <a:solidFill>
                  <a:srgbClr val="003300"/>
                </a:solidFill>
              </a:rPr>
              <a:t> في قلوبنا وف</a:t>
            </a:r>
            <a:r>
              <a:rPr lang="ar-EG" sz="6600" b="1" dirty="0">
                <a:solidFill>
                  <a:srgbClr val="003300"/>
                </a:solidFill>
              </a:rPr>
              <a:t>ـ</a:t>
            </a:r>
            <a:r>
              <a:rPr lang="ar-SA" sz="6600" b="1" dirty="0">
                <a:solidFill>
                  <a:srgbClr val="003300"/>
                </a:solidFill>
              </a:rPr>
              <a:t>ي ك</a:t>
            </a:r>
            <a:r>
              <a:rPr lang="ar-EG" sz="6600" b="1" dirty="0">
                <a:solidFill>
                  <a:srgbClr val="003300"/>
                </a:solidFill>
              </a:rPr>
              <a:t>ـ</a:t>
            </a:r>
            <a:r>
              <a:rPr lang="ar-SA" sz="6600" b="1" dirty="0">
                <a:solidFill>
                  <a:srgbClr val="003300"/>
                </a:solidFill>
              </a:rPr>
              <a:t>ل مك</a:t>
            </a:r>
            <a:r>
              <a:rPr lang="ar-EG" sz="6600" b="1" dirty="0">
                <a:solidFill>
                  <a:srgbClr val="003300"/>
                </a:solidFill>
              </a:rPr>
              <a:t>ـ</a:t>
            </a:r>
            <a:r>
              <a:rPr lang="ar-SA" sz="6600" b="1" dirty="0">
                <a:solidFill>
                  <a:srgbClr val="003300"/>
                </a:solidFill>
              </a:rPr>
              <a:t>ان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102816"/>
            <a:ext cx="9144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6600" b="1" dirty="0">
                <a:solidFill>
                  <a:srgbClr val="003300"/>
                </a:solidFill>
              </a:rPr>
              <a:t>أنت وحدك </a:t>
            </a:r>
            <a:endParaRPr lang="ar-EG" sz="6600" b="1" dirty="0">
              <a:solidFill>
                <a:srgbClr val="003300"/>
              </a:solidFill>
            </a:endParaRPr>
          </a:p>
          <a:p>
            <a:pPr algn="ctr" rtl="1"/>
            <a:r>
              <a:rPr lang="ar-SA" sz="6600" b="1" dirty="0">
                <a:solidFill>
                  <a:srgbClr val="003300"/>
                </a:solidFill>
              </a:rPr>
              <a:t>سيد على كل الكون</a:t>
            </a:r>
          </a:p>
          <a:p>
            <a:pPr algn="ctr" rtl="1"/>
            <a:r>
              <a:rPr lang="ar-SA" sz="6600" b="1" dirty="0">
                <a:solidFill>
                  <a:srgbClr val="003300"/>
                </a:solidFill>
              </a:rPr>
              <a:t>للأبد يا يس</a:t>
            </a:r>
            <a:r>
              <a:rPr lang="ar-EG" sz="6600" b="1" dirty="0">
                <a:solidFill>
                  <a:srgbClr val="003300"/>
                </a:solidFill>
              </a:rPr>
              <a:t>ــ</a:t>
            </a:r>
            <a:r>
              <a:rPr lang="ar-SA" sz="6600" b="1" dirty="0">
                <a:solidFill>
                  <a:srgbClr val="003300"/>
                </a:solidFill>
              </a:rPr>
              <a:t>وع </a:t>
            </a:r>
            <a:endParaRPr lang="ar-EG" sz="6600" b="1" dirty="0">
              <a:solidFill>
                <a:srgbClr val="003300"/>
              </a:solidFill>
            </a:endParaRPr>
          </a:p>
          <a:p>
            <a:pPr algn="ctr" rtl="1"/>
            <a:r>
              <a:rPr lang="ar-SA" sz="6600" b="1" dirty="0">
                <a:solidFill>
                  <a:srgbClr val="003300"/>
                </a:solidFill>
              </a:rPr>
              <a:t>مهما يك</a:t>
            </a:r>
            <a:r>
              <a:rPr lang="ar-EG" sz="6600" b="1" dirty="0">
                <a:solidFill>
                  <a:srgbClr val="003300"/>
                </a:solidFill>
              </a:rPr>
              <a:t>ـــ</a:t>
            </a:r>
            <a:r>
              <a:rPr lang="ar-SA" sz="6600" b="1" dirty="0">
                <a:solidFill>
                  <a:srgbClr val="003300"/>
                </a:solidFill>
              </a:rPr>
              <a:t>ون</a:t>
            </a:r>
            <a:endParaRPr lang="ar-SA" sz="6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9381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-76200"/>
            <a:ext cx="9144000" cy="6384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1-</a:t>
            </a:r>
          </a:p>
          <a:p>
            <a:pPr algn="ctr" rtl="1">
              <a:lnSpc>
                <a:spcPct val="150000"/>
              </a:lnSpc>
            </a:pPr>
            <a:r>
              <a:rPr lang="ar-SA" sz="6000" b="1" dirty="0"/>
              <a:t>الكذب كثير حواينا </a:t>
            </a:r>
            <a:endParaRPr lang="ar-EG" sz="6000" b="1" dirty="0"/>
          </a:p>
          <a:p>
            <a:pPr algn="ctr" rtl="1">
              <a:lnSpc>
                <a:spcPct val="150000"/>
              </a:lnSpc>
            </a:pPr>
            <a:r>
              <a:rPr lang="ar-SA" sz="6000" b="1" dirty="0"/>
              <a:t>والظلمة تغمي عينينا</a:t>
            </a:r>
          </a:p>
          <a:p>
            <a:pPr algn="ctr" rtl="1">
              <a:lnSpc>
                <a:spcPct val="150000"/>
              </a:lnSpc>
            </a:pPr>
            <a:r>
              <a:rPr lang="ar-SA" sz="6000" b="1" dirty="0"/>
              <a:t>والعالم صوته بيعلى </a:t>
            </a:r>
            <a:endParaRPr lang="ar-EG" sz="6000" b="1" dirty="0"/>
          </a:p>
          <a:p>
            <a:pPr algn="ctr" rtl="1">
              <a:lnSpc>
                <a:spcPct val="150000"/>
              </a:lnSpc>
            </a:pPr>
            <a:r>
              <a:rPr lang="ar-SA" sz="6000" b="1" dirty="0"/>
              <a:t>وعاين يربط ايدينا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81000"/>
            <a:ext cx="9144000" cy="5461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000" b="1" dirty="0"/>
              <a:t>(مهما تيجي الحروب </a:t>
            </a:r>
            <a:endParaRPr lang="ar-EG" sz="6000" b="1" dirty="0"/>
          </a:p>
          <a:p>
            <a:pPr algn="ctr" rtl="1">
              <a:lnSpc>
                <a:spcPct val="150000"/>
              </a:lnSpc>
            </a:pPr>
            <a:r>
              <a:rPr lang="ar-SA" sz="6000" b="1" dirty="0"/>
              <a:t>وتملى الدنيا ظلام</a:t>
            </a:r>
          </a:p>
          <a:p>
            <a:pPr algn="ctr" rtl="1">
              <a:lnSpc>
                <a:spcPct val="150000"/>
              </a:lnSpc>
            </a:pPr>
            <a:r>
              <a:rPr lang="ar-SA" sz="6000" b="1" dirty="0"/>
              <a:t>الملايين بتوب </a:t>
            </a:r>
            <a:endParaRPr lang="ar-EG" sz="6000" b="1" dirty="0"/>
          </a:p>
          <a:p>
            <a:pPr algn="ctr" rtl="1">
              <a:lnSpc>
                <a:spcPct val="150000"/>
              </a:lnSpc>
            </a:pPr>
            <a:r>
              <a:rPr lang="ar-SA" sz="6000" b="1" dirty="0"/>
              <a:t>وبتملا حياتها سلام)</a:t>
            </a:r>
            <a:r>
              <a:rPr lang="ar-EG" sz="6000" b="1" dirty="0"/>
              <a:t> 2</a:t>
            </a:r>
            <a:endParaRPr lang="ar-SA" sz="6000" b="1" dirty="0"/>
          </a:p>
        </p:txBody>
      </p:sp>
    </p:spTree>
    <p:extLst>
      <p:ext uri="{BB962C8B-B14F-4D97-AF65-F5344CB8AC3E}">
        <p14:creationId xmlns:p14="http://schemas.microsoft.com/office/powerpoint/2010/main" val="20989302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60487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SA" sz="6600" b="1" dirty="0">
                <a:solidFill>
                  <a:srgbClr val="003300"/>
                </a:solidFill>
              </a:rPr>
              <a:t>يا يسوع يا ابن الله</a:t>
            </a:r>
            <a:r>
              <a:rPr lang="ar-EG" sz="6600" b="1" dirty="0">
                <a:solidFill>
                  <a:srgbClr val="003300"/>
                </a:solidFill>
              </a:rPr>
              <a:t> </a:t>
            </a:r>
          </a:p>
          <a:p>
            <a:pPr algn="ctr" rtl="1"/>
            <a:r>
              <a:rPr lang="ar-SA" sz="6600" b="1" dirty="0">
                <a:solidFill>
                  <a:srgbClr val="003300"/>
                </a:solidFill>
              </a:rPr>
              <a:t>يا واهب الحياة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 </a:t>
            </a:r>
            <a:r>
              <a:rPr lang="ar-SA" sz="6600" b="1" dirty="0">
                <a:solidFill>
                  <a:srgbClr val="003300"/>
                </a:solidFill>
              </a:rPr>
              <a:t>نعلن أنك صاحب السلطان</a:t>
            </a:r>
            <a:endParaRPr lang="ar-EG" sz="6600" b="1" dirty="0">
              <a:solidFill>
                <a:srgbClr val="003300"/>
              </a:solidFill>
            </a:endParaRPr>
          </a:p>
          <a:p>
            <a:pPr algn="ctr" rtl="1"/>
            <a:r>
              <a:rPr lang="ar-SA" sz="6600" b="1" dirty="0">
                <a:solidFill>
                  <a:srgbClr val="003300"/>
                </a:solidFill>
              </a:rPr>
              <a:t> في قلوبنا وف</a:t>
            </a:r>
            <a:r>
              <a:rPr lang="ar-EG" sz="6600" b="1" dirty="0">
                <a:solidFill>
                  <a:srgbClr val="003300"/>
                </a:solidFill>
              </a:rPr>
              <a:t>ـ</a:t>
            </a:r>
            <a:r>
              <a:rPr lang="ar-SA" sz="6600" b="1" dirty="0">
                <a:solidFill>
                  <a:srgbClr val="003300"/>
                </a:solidFill>
              </a:rPr>
              <a:t>ي ك</a:t>
            </a:r>
            <a:r>
              <a:rPr lang="ar-EG" sz="6600" b="1" dirty="0">
                <a:solidFill>
                  <a:srgbClr val="003300"/>
                </a:solidFill>
              </a:rPr>
              <a:t>ـ</a:t>
            </a:r>
            <a:r>
              <a:rPr lang="ar-SA" sz="6600" b="1" dirty="0">
                <a:solidFill>
                  <a:srgbClr val="003300"/>
                </a:solidFill>
              </a:rPr>
              <a:t>ل مك</a:t>
            </a:r>
            <a:r>
              <a:rPr lang="ar-EG" sz="6600" b="1" dirty="0">
                <a:solidFill>
                  <a:srgbClr val="003300"/>
                </a:solidFill>
              </a:rPr>
              <a:t>ـ</a:t>
            </a:r>
            <a:r>
              <a:rPr lang="ar-SA" sz="6600" b="1" dirty="0">
                <a:solidFill>
                  <a:srgbClr val="003300"/>
                </a:solidFill>
              </a:rPr>
              <a:t>ان</a:t>
            </a:r>
          </a:p>
        </p:txBody>
      </p:sp>
    </p:spTree>
    <p:extLst>
      <p:ext uri="{BB962C8B-B14F-4D97-AF65-F5344CB8AC3E}">
        <p14:creationId xmlns:p14="http://schemas.microsoft.com/office/powerpoint/2010/main" val="548203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102816"/>
            <a:ext cx="9144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6600" b="1" dirty="0">
                <a:solidFill>
                  <a:srgbClr val="003300"/>
                </a:solidFill>
              </a:rPr>
              <a:t>أنت وحدك </a:t>
            </a:r>
            <a:endParaRPr lang="ar-EG" sz="6600" b="1" dirty="0">
              <a:solidFill>
                <a:srgbClr val="003300"/>
              </a:solidFill>
            </a:endParaRPr>
          </a:p>
          <a:p>
            <a:pPr algn="ctr" rtl="1"/>
            <a:r>
              <a:rPr lang="ar-SA" sz="6600" b="1" dirty="0">
                <a:solidFill>
                  <a:srgbClr val="003300"/>
                </a:solidFill>
              </a:rPr>
              <a:t>سيد على كل الكون</a:t>
            </a:r>
          </a:p>
          <a:p>
            <a:pPr algn="ctr" rtl="1"/>
            <a:r>
              <a:rPr lang="ar-SA" sz="6600" b="1" dirty="0">
                <a:solidFill>
                  <a:srgbClr val="003300"/>
                </a:solidFill>
              </a:rPr>
              <a:t>للأبد يا يس</a:t>
            </a:r>
            <a:r>
              <a:rPr lang="ar-EG" sz="6600" b="1" dirty="0">
                <a:solidFill>
                  <a:srgbClr val="003300"/>
                </a:solidFill>
              </a:rPr>
              <a:t>ــ</a:t>
            </a:r>
            <a:r>
              <a:rPr lang="ar-SA" sz="6600" b="1" dirty="0">
                <a:solidFill>
                  <a:srgbClr val="003300"/>
                </a:solidFill>
              </a:rPr>
              <a:t>وع </a:t>
            </a:r>
            <a:endParaRPr lang="ar-EG" sz="6600" b="1" dirty="0">
              <a:solidFill>
                <a:srgbClr val="003300"/>
              </a:solidFill>
            </a:endParaRPr>
          </a:p>
          <a:p>
            <a:pPr algn="ctr" rtl="1"/>
            <a:r>
              <a:rPr lang="ar-SA" sz="6600" b="1" dirty="0">
                <a:solidFill>
                  <a:srgbClr val="003300"/>
                </a:solidFill>
              </a:rPr>
              <a:t>مهما يك</a:t>
            </a:r>
            <a:r>
              <a:rPr lang="ar-EG" sz="6600" b="1" dirty="0">
                <a:solidFill>
                  <a:srgbClr val="003300"/>
                </a:solidFill>
              </a:rPr>
              <a:t>ـــ</a:t>
            </a:r>
            <a:r>
              <a:rPr lang="ar-SA" sz="6600" b="1" dirty="0">
                <a:solidFill>
                  <a:srgbClr val="003300"/>
                </a:solidFill>
              </a:rPr>
              <a:t>ون</a:t>
            </a:r>
            <a:endParaRPr lang="ar-SA" sz="6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4165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0"/>
            <a:ext cx="9144000" cy="6384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2-</a:t>
            </a:r>
            <a:r>
              <a:rPr lang="ar-EG" sz="6000" b="1" dirty="0"/>
              <a:t> </a:t>
            </a:r>
          </a:p>
          <a:p>
            <a:pPr algn="ctr" rtl="1">
              <a:lnSpc>
                <a:spcPct val="150000"/>
              </a:lnSpc>
            </a:pPr>
            <a:r>
              <a:rPr lang="ar-SA" sz="6000" b="1" dirty="0"/>
              <a:t>العالم كله آلام </a:t>
            </a:r>
            <a:endParaRPr lang="ar-EG" sz="6000" b="1" dirty="0"/>
          </a:p>
          <a:p>
            <a:pPr algn="ctr" rtl="1">
              <a:lnSpc>
                <a:spcPct val="150000"/>
              </a:lnSpc>
            </a:pPr>
            <a:r>
              <a:rPr lang="ar-SA" sz="6000" b="1" dirty="0"/>
              <a:t>عالم مليان أصنام</a:t>
            </a:r>
          </a:p>
          <a:p>
            <a:pPr algn="ctr" rtl="1">
              <a:lnSpc>
                <a:spcPct val="150000"/>
              </a:lnSpc>
            </a:pPr>
            <a:r>
              <a:rPr lang="ar-SA" sz="6000" b="1" dirty="0"/>
              <a:t>مشتاق لكلمة حق </a:t>
            </a:r>
            <a:endParaRPr lang="ar-EG" sz="6000" b="1" dirty="0"/>
          </a:p>
          <a:p>
            <a:pPr algn="ctr" rtl="1">
              <a:lnSpc>
                <a:spcPct val="150000"/>
              </a:lnSpc>
            </a:pPr>
            <a:r>
              <a:rPr lang="ar-SA" sz="6000" b="1" dirty="0"/>
              <a:t>تعلى فوق كل الكلام</a:t>
            </a:r>
            <a:r>
              <a:rPr lang="ar-EG" sz="6000" b="1" dirty="0"/>
              <a:t>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06161"/>
            <a:ext cx="9144000" cy="5461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000" b="1" dirty="0"/>
              <a:t>(</a:t>
            </a:r>
            <a:r>
              <a:rPr lang="ar-EG" sz="6000" b="1" dirty="0"/>
              <a:t> </a:t>
            </a:r>
            <a:r>
              <a:rPr lang="ar-SA" sz="6000" b="1" dirty="0"/>
              <a:t>أعلن يا يسوع عن مجدك</a:t>
            </a:r>
            <a:r>
              <a:rPr lang="ar-EG" sz="6000" b="1" dirty="0"/>
              <a:t> </a:t>
            </a:r>
          </a:p>
          <a:p>
            <a:pPr algn="ctr" rtl="1">
              <a:lnSpc>
                <a:spcPct val="150000"/>
              </a:lnSpc>
            </a:pPr>
            <a:r>
              <a:rPr lang="ar-SA" sz="6000" b="1" dirty="0"/>
              <a:t>للقلب اللي بيشتاق لك</a:t>
            </a:r>
            <a:r>
              <a:rPr lang="ar-EG" sz="6000" b="1" dirty="0"/>
              <a:t> </a:t>
            </a:r>
          </a:p>
          <a:p>
            <a:pPr algn="ctr" rtl="1">
              <a:lnSpc>
                <a:spcPct val="150000"/>
              </a:lnSpc>
            </a:pPr>
            <a:r>
              <a:rPr lang="ar-SA" sz="6000" b="1" dirty="0"/>
              <a:t>وبكره هاييجي اليوم </a:t>
            </a:r>
            <a:endParaRPr lang="ar-EG" sz="6000" b="1" dirty="0"/>
          </a:p>
          <a:p>
            <a:pPr algn="ctr" rtl="1">
              <a:lnSpc>
                <a:spcPct val="150000"/>
              </a:lnSpc>
            </a:pPr>
            <a:r>
              <a:rPr lang="ar-SA" sz="6000" b="1" dirty="0"/>
              <a:t>فيه كل القلوب تخضع لك</a:t>
            </a:r>
            <a:r>
              <a:rPr lang="ar-EG" sz="6000" b="1" dirty="0"/>
              <a:t> </a:t>
            </a:r>
            <a:r>
              <a:rPr lang="ar-SA" sz="6000" b="1" dirty="0"/>
              <a:t>)</a:t>
            </a:r>
            <a:r>
              <a:rPr lang="ar-EG" sz="6000" b="1" dirty="0"/>
              <a:t> 2</a:t>
            </a:r>
            <a:endParaRPr lang="ar-SA" sz="6000" b="1" dirty="0"/>
          </a:p>
        </p:txBody>
      </p:sp>
    </p:spTree>
    <p:extLst>
      <p:ext uri="{BB962C8B-B14F-4D97-AF65-F5344CB8AC3E}">
        <p14:creationId xmlns:p14="http://schemas.microsoft.com/office/powerpoint/2010/main" val="40858404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1625</TotalTime>
  <Words>193</Words>
  <Application>Microsoft Office PowerPoint</Application>
  <PresentationFormat>On-screen Show (4:3)</PresentationFormat>
  <Paragraphs>47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185</cp:revision>
  <dcterms:created xsi:type="dcterms:W3CDTF">2021-12-07T14:30:00Z</dcterms:created>
  <dcterms:modified xsi:type="dcterms:W3CDTF">2024-06-16T08:21:42Z</dcterms:modified>
</cp:coreProperties>
</file>