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1" d="100"/>
          <a:sy n="71" d="100"/>
        </p:scale>
        <p:origin x="44" y="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685800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يا رَبُّ ما أحْلى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458"/>
            <a:ext cx="9144000" cy="7523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يا رَبُّ ما أحْلى الحَيــاةَ قُربَكَ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فعِشرَتــي بِشَخْصِـــــــكَ تلَذُّ لِي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بالقُربِ مِنْكَ راحَتـــــي سَعَادَتي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(واللَّيلُ يَمْضِي والغُيُـــومُ تنجَلي)2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كم أنت حُلوٌ لحَياتي يا يَسُـــــــــوع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أبهجتَ قلبي و مسحتَ لـي الدُّمُوع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مَنْ لي سِوَاكَ في السَّمَـــــاءِ أرتَجي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مَنْ مَعْكَ أبْغِي أو أُريدُ في الرُّبوع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كم أنتَ حُلوٌ حُلوٌ حُلوٌ يا يَسُـــــوع</a:t>
            </a:r>
            <a:br>
              <a:rPr lang="ar-EG" sz="5400" b="1" dirty="0">
                <a:solidFill>
                  <a:srgbClr val="003300"/>
                </a:solidFill>
              </a:rPr>
            </a:br>
            <a:endParaRPr lang="ar-EG" sz="54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458"/>
            <a:ext cx="9144000" cy="8908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الضِّيقِ كُنتَ عوناً لي و ناصِرَاً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شِـــدَّةِ الآلامِ كُنتَ قـــــــــادِرَاً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سدَّدْتَ كُــلَّ الاِحْتِيـــاجِ مـــــالِئاً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(و فاضَ مِنْكَ نبعُ حُبٍّ هـــــــادِراً)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00829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كم أنت حُلوٌ لحَياتي يا يَسُـــــــــوع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أبهجتَ قلبي و مسحتَ لـي الدُّمُوع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مَنْ لي سِوَاكَ في السَّمَـــــاءِ أرتَجي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مَنْ مَعْكَ أبْغِي أو أُريدُ في الرُّبوع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كم أنتَ حُلوٌ حُلوٌ حُلوٌ يا يَسُـــــوع</a:t>
            </a:r>
            <a:br>
              <a:rPr lang="ar-EG" sz="5400" b="1" dirty="0">
                <a:solidFill>
                  <a:srgbClr val="003300"/>
                </a:solidFill>
              </a:rPr>
            </a:b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6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458"/>
            <a:ext cx="9144000" cy="8908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عرَّفتَني حُبَّ الإلَهِ كم يكونْ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أخجلتَني إذْ أنَّ حُبِّـــي لا يدُومْ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فلتُعطِنـــــــي أُحبُّكَ من داخِلي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(حُبَّاً شَديداً ثَابِتــــاً كمَا تَرومْ)2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38693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كم أنت حُلوٌ لحَياتي يا يَسُـــــــــوع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أبهجتَ قلبي و مسحتَ لـي الدُّمُوع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مَنْ لي سِوَاكَ في السَّمَـــــاءِ أرتَجي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مَنْ مَعْكَ أبْغِي أو أُريدُ في الرُّبوع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كم أنتَ حُلوٌ حُلوٌ حُلوٌ يا يَسُـــــوع</a:t>
            </a:r>
            <a:br>
              <a:rPr lang="ar-EG" sz="5400" b="1" dirty="0">
                <a:solidFill>
                  <a:srgbClr val="003300"/>
                </a:solidFill>
              </a:rPr>
            </a:br>
            <a:endParaRPr lang="ar-EG" sz="5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60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202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2024-04-28T19:49:11Z</dcterms:modified>
</cp:coreProperties>
</file>