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5" r:id="rId3"/>
    <p:sldId id="335" r:id="rId4"/>
    <p:sldId id="336" r:id="rId5"/>
    <p:sldId id="337" r:id="rId6"/>
    <p:sldId id="338" r:id="rId7"/>
    <p:sldId id="339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71" d="100"/>
          <a:sy n="71" d="100"/>
        </p:scale>
        <p:origin x="44" y="1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685800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8000" b="1" dirty="0">
                <a:latin typeface="Arial" charset="0"/>
                <a:cs typeface="Arial" charset="0"/>
              </a:rPr>
              <a:t>يا رَبُّ ما أحْلى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0458"/>
            <a:ext cx="9144000" cy="7523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>
                <a:latin typeface="Arial" charset="0"/>
                <a:cs typeface="Arial" charset="0"/>
              </a:rPr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يا رَبُّ ما أحْلى الحَيــاةَ قُربَكَ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فعِشرَتــي بِشَخْصِـــــــكَ تلَذُّ لِي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بالقُربِ مِنْكَ راحَتـــــي سَعَادَتي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(واللَّيلُ يَمْضِي والغُيُـــومُ تنجَلي)2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6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7417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كم أنت حُلوٌ لحَياتي يا يَسُـــــــــوع</a:t>
            </a:r>
            <a:br>
              <a:rPr lang="ar-EG" sz="5400" b="1" dirty="0">
                <a:solidFill>
                  <a:srgbClr val="003300"/>
                </a:solidFill>
              </a:rPr>
            </a:br>
            <a:r>
              <a:rPr lang="ar-EG" sz="5400" b="1" dirty="0">
                <a:solidFill>
                  <a:srgbClr val="003300"/>
                </a:solidFill>
              </a:rPr>
              <a:t>أبهجتَ قلبي و مسحتَ لـي الدُّمُوع</a:t>
            </a:r>
            <a:br>
              <a:rPr lang="ar-EG" sz="5400" b="1" dirty="0">
                <a:solidFill>
                  <a:srgbClr val="003300"/>
                </a:solidFill>
              </a:rPr>
            </a:br>
            <a:r>
              <a:rPr lang="ar-EG" sz="5400" b="1" dirty="0">
                <a:solidFill>
                  <a:srgbClr val="003300"/>
                </a:solidFill>
              </a:rPr>
              <a:t>مَنْ لي سِوَاكَ في السَّمَـــــاءِ أرتَجي</a:t>
            </a:r>
            <a:br>
              <a:rPr lang="ar-EG" sz="5400" b="1" dirty="0">
                <a:solidFill>
                  <a:srgbClr val="003300"/>
                </a:solidFill>
              </a:rPr>
            </a:br>
            <a:r>
              <a:rPr lang="ar-EG" sz="5400" b="1" dirty="0">
                <a:solidFill>
                  <a:srgbClr val="003300"/>
                </a:solidFill>
              </a:rPr>
              <a:t>مَنْ مَعْكَ أبْغِي أو أُريدُ في الرُّبوع</a:t>
            </a:r>
            <a:br>
              <a:rPr lang="ar-EG" sz="5400" b="1" dirty="0">
                <a:solidFill>
                  <a:srgbClr val="003300"/>
                </a:solidFill>
              </a:rPr>
            </a:br>
            <a:r>
              <a:rPr lang="ar-EG" sz="5400" b="1" dirty="0">
                <a:solidFill>
                  <a:srgbClr val="003300"/>
                </a:solidFill>
              </a:rPr>
              <a:t>كم أنتَ حُلوٌ حُلوٌ حُلوٌ يا يَسُـــــوع</a:t>
            </a:r>
            <a:br>
              <a:rPr lang="ar-EG" sz="5400" b="1" dirty="0">
                <a:solidFill>
                  <a:srgbClr val="003300"/>
                </a:solidFill>
              </a:rPr>
            </a:br>
            <a:endParaRPr lang="ar-EG" sz="54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0458"/>
            <a:ext cx="9144000" cy="8908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>
                <a:latin typeface="Arial" charset="0"/>
                <a:cs typeface="Arial" charset="0"/>
              </a:rPr>
              <a:t>2-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في الضِّيقِ كُنتَ عوناً لي و ناصِرَاً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في شِـــدَّةِ الآلامِ كُنتَ قـــــــــادِرَاً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سدَّدْتَ كُــلَّ الاِحْتِيـــاجِ مـــــالِئاً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(و فاضَ مِنْكَ نبعُ حُبٍّ هـــــــادِراً)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2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1008299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7417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كم أنت حُلوٌ لحَياتي يا يَسُـــــــــوع</a:t>
            </a:r>
            <a:br>
              <a:rPr lang="ar-EG" sz="5400" b="1" dirty="0">
                <a:solidFill>
                  <a:srgbClr val="003300"/>
                </a:solidFill>
              </a:rPr>
            </a:br>
            <a:r>
              <a:rPr lang="ar-EG" sz="5400" b="1" dirty="0">
                <a:solidFill>
                  <a:srgbClr val="003300"/>
                </a:solidFill>
              </a:rPr>
              <a:t>أبهجتَ قلبي و مسحتَ لـي الدُّمُوع</a:t>
            </a:r>
            <a:br>
              <a:rPr lang="ar-EG" sz="5400" b="1" dirty="0">
                <a:solidFill>
                  <a:srgbClr val="003300"/>
                </a:solidFill>
              </a:rPr>
            </a:br>
            <a:r>
              <a:rPr lang="ar-EG" sz="5400" b="1" dirty="0">
                <a:solidFill>
                  <a:srgbClr val="003300"/>
                </a:solidFill>
              </a:rPr>
              <a:t>مَنْ لي سِوَاكَ في السَّمَـــــاءِ أرتَجي</a:t>
            </a:r>
            <a:br>
              <a:rPr lang="ar-EG" sz="5400" b="1" dirty="0">
                <a:solidFill>
                  <a:srgbClr val="003300"/>
                </a:solidFill>
              </a:rPr>
            </a:br>
            <a:r>
              <a:rPr lang="ar-EG" sz="5400" b="1" dirty="0">
                <a:solidFill>
                  <a:srgbClr val="003300"/>
                </a:solidFill>
              </a:rPr>
              <a:t>مَنْ مَعْكَ أبْغِي أو أُريدُ في الرُّبوع</a:t>
            </a:r>
            <a:br>
              <a:rPr lang="ar-EG" sz="5400" b="1" dirty="0">
                <a:solidFill>
                  <a:srgbClr val="003300"/>
                </a:solidFill>
              </a:rPr>
            </a:br>
            <a:r>
              <a:rPr lang="ar-EG" sz="5400" b="1" dirty="0">
                <a:solidFill>
                  <a:srgbClr val="003300"/>
                </a:solidFill>
              </a:rPr>
              <a:t>كم أنتَ حُلوٌ حُلوٌ حُلوٌ يا يَسُـــــوع</a:t>
            </a:r>
            <a:br>
              <a:rPr lang="ar-EG" sz="5400" b="1" dirty="0">
                <a:solidFill>
                  <a:srgbClr val="003300"/>
                </a:solidFill>
              </a:rPr>
            </a:br>
            <a:endParaRPr lang="ar-EG" sz="5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467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0458"/>
            <a:ext cx="9144000" cy="8908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>
                <a:latin typeface="Arial" charset="0"/>
                <a:cs typeface="Arial" charset="0"/>
              </a:rPr>
              <a:t>3-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عرَّفتَني حُبَّ الإلَهِ كم يكونْ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أخجلتَني إذْ أنَّ حُبِّـــي لا يدُومْ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فلتُعطِنـــــــي أُحبُّكَ من داخِلي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(حُبَّاً شَديداً ثَابِتــــاً كمَا تَرومْ)2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3386938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7417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كم أنت حُلوٌ لحَياتي يا يَسُـــــــــوع</a:t>
            </a:r>
            <a:br>
              <a:rPr lang="ar-EG" sz="5400" b="1" dirty="0">
                <a:solidFill>
                  <a:srgbClr val="003300"/>
                </a:solidFill>
              </a:rPr>
            </a:br>
            <a:r>
              <a:rPr lang="ar-EG" sz="5400" b="1" dirty="0">
                <a:solidFill>
                  <a:srgbClr val="003300"/>
                </a:solidFill>
              </a:rPr>
              <a:t>أبهجتَ قلبي و مسحتَ لـي الدُّمُوع</a:t>
            </a:r>
            <a:br>
              <a:rPr lang="ar-EG" sz="5400" b="1" dirty="0">
                <a:solidFill>
                  <a:srgbClr val="003300"/>
                </a:solidFill>
              </a:rPr>
            </a:br>
            <a:r>
              <a:rPr lang="ar-EG" sz="5400" b="1" dirty="0">
                <a:solidFill>
                  <a:srgbClr val="003300"/>
                </a:solidFill>
              </a:rPr>
              <a:t>مَنْ لي سِوَاكَ في السَّمَـــــاءِ أرتَجي</a:t>
            </a:r>
            <a:br>
              <a:rPr lang="ar-EG" sz="5400" b="1" dirty="0">
                <a:solidFill>
                  <a:srgbClr val="003300"/>
                </a:solidFill>
              </a:rPr>
            </a:br>
            <a:r>
              <a:rPr lang="ar-EG" sz="5400" b="1" dirty="0">
                <a:solidFill>
                  <a:srgbClr val="003300"/>
                </a:solidFill>
              </a:rPr>
              <a:t>مَنْ مَعْكَ أبْغِي أو أُريدُ في الرُّبوع</a:t>
            </a:r>
            <a:br>
              <a:rPr lang="ar-EG" sz="5400" b="1" dirty="0">
                <a:solidFill>
                  <a:srgbClr val="003300"/>
                </a:solidFill>
              </a:rPr>
            </a:br>
            <a:r>
              <a:rPr lang="ar-EG" sz="5400" b="1" dirty="0">
                <a:solidFill>
                  <a:srgbClr val="003300"/>
                </a:solidFill>
              </a:rPr>
              <a:t>كم أنتَ حُلوٌ حُلوٌ حُلوٌ يا يَسُـــــوع</a:t>
            </a:r>
            <a:br>
              <a:rPr lang="ar-EG" sz="5400" b="1" dirty="0">
                <a:solidFill>
                  <a:srgbClr val="003300"/>
                </a:solidFill>
              </a:rPr>
            </a:br>
            <a:endParaRPr lang="ar-EG" sz="5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360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202</Words>
  <Application>Microsoft Office PowerPoint</Application>
  <PresentationFormat>On-screen Show (4:3)</PresentationFormat>
  <Paragraphs>11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116</cp:revision>
  <dcterms:created xsi:type="dcterms:W3CDTF">2021-12-07T14:30:00Z</dcterms:created>
  <dcterms:modified xsi:type="dcterms:W3CDTF">2024-04-28T19:49:11Z</dcterms:modified>
</cp:coreProperties>
</file>