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والآن أسبح أعظم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والآن أسبح أعظم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وأحمد ملك السماء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أسبح أعظم ملك السماء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كل أعماله حق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كل طرقه عدل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22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2023-04-05T13:29:16Z</dcterms:modified>
</cp:coreProperties>
</file>