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4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11"/>
            <p14:sldId id="312"/>
            <p14:sldId id="313"/>
            <p14:sldId id="314"/>
            <p14:sldId id="315"/>
            <p14:sldId id="31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68" y="3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نبارك إسمك في كل يوم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تفضل غايتنا وهدف حياتنا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ترنيماتنا طول السنين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نعيش نمجد نشهد ونعلن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تكريس قلوبنا يا رب ليك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7090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نبارك اسمك في كل يوم</a:t>
            </a:r>
          </a:p>
          <a:p>
            <a:pPr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وتسبيحاتنا أفراح تدوم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المسيرة حر وغيوم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هتاف بعزة يا رب ليك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سنين تعدي وفي كل لحظة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بندرك إنــــــــك إله أمين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ساعدنا نشكر نفرح ونطلب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سرعة مجيئك تعالَ أمين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تفضل غايتنا وهدف حياتنا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ترنيماتنا طول السنين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نعيش نمجد نشهد ونعلن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تكريس قلوبنا يا رب ليك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57358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عايشين في ضلك من غير أنين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بايتين في سترك وفرحانين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واثقين في وعدك إنت الأمين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إنك حافظنا يا رب ليك</a:t>
            </a:r>
          </a:p>
        </p:txBody>
      </p:sp>
    </p:spTree>
    <p:extLst>
      <p:ext uri="{BB962C8B-B14F-4D97-AF65-F5344CB8AC3E}">
        <p14:creationId xmlns:p14="http://schemas.microsoft.com/office/powerpoint/2010/main" val="1480419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سنين تعدي وفي كل لحظه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بندرك انك إله أمين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ساعدنا نشكر نفرح ونطلب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سرعة مجيئك تعالَ أمين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70825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تفضل غايتنا وهدف حياتنا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في ترنيماتنا طول السنين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نعيش نمجد نشهد ونعلن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تكريس قلوبنا يا رب ليك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53906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حبك مالينا في ليل طويل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دانت اللي لينا ربّ وخليل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وجهك هادينا بنور جميل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نوصل ديارنا يا رب ليك</a:t>
            </a:r>
          </a:p>
        </p:txBody>
      </p:sp>
    </p:spTree>
    <p:extLst>
      <p:ext uri="{BB962C8B-B14F-4D97-AF65-F5344CB8AC3E}">
        <p14:creationId xmlns:p14="http://schemas.microsoft.com/office/powerpoint/2010/main" val="409014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سنين تعدي وفي كل لحظه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بندرك انك إله أمين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ساعدنا نشكر نفرح ونطلب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سرعة مجيئك تعالَ أمين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210020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3719</TotalTime>
  <Words>173</Words>
  <Application>Microsoft Office PowerPoint</Application>
  <PresentationFormat>On-screen Show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285</cp:revision>
  <dcterms:created xsi:type="dcterms:W3CDTF">2021-12-07T14:30:00Z</dcterms:created>
  <dcterms:modified xsi:type="dcterms:W3CDTF">2024-04-29T08:10:32Z</dcterms:modified>
</cp:coreProperties>
</file>