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162" y="55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اللي حبك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اللي حبك أكتر من كل الناس مين اللي إدالك الحياة والخلاص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اللي في حزنك هو حاسس بيك أوعى تفكر إنه في يوم ناسيك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ده يسوع المسيح يشفي كل جريح 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ويديله حياة وأمان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effectLst/>
                <a:cs typeface="+mn-cs"/>
              </a:rPr>
              <a:t>بص لقلبه المفتوح بص لجنبه المجروح</a:t>
            </a:r>
            <a:br>
              <a:rPr lang="ar-EG" sz="6000" b="1" dirty="0">
                <a:effectLst/>
                <a:cs typeface="+mn-cs"/>
              </a:rPr>
            </a:br>
            <a:r>
              <a:rPr lang="ar-EG" sz="6000" b="1" dirty="0">
                <a:effectLst/>
                <a:cs typeface="+mn-cs"/>
              </a:rPr>
              <a:t>علشاني وعشانك كمان</a:t>
            </a:r>
          </a:p>
          <a:p>
            <a:pPr>
              <a:lnSpc>
                <a:spcPct val="150000"/>
              </a:lnSpc>
            </a:pPr>
            <a:br>
              <a:rPr lang="ar-EG" sz="6000" b="1" dirty="0">
                <a:effectLst/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3711</TotalTime>
  <Words>49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2023-02-21T08:26:16Z</dcterms:modified>
</cp:coreProperties>
</file>