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7" r:id="rId4"/>
    <p:sldId id="304" r:id="rId5"/>
    <p:sldId id="305" r:id="rId6"/>
    <p:sldId id="308" r:id="rId7"/>
    <p:sldId id="3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4"/>
            <p14:sldId id="305"/>
            <p14:sldId id="308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3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محبة الله سمت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محبة الله سمت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ما قاسها عقل فطين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فوق النجوم ارتفعت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ونزلت للهالكين</a:t>
            </a: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br>
              <a:rPr lang="ar-EG" sz="66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إذ أذنب كل البشر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أتاهم الرحيم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يهديهم يفديهم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بدمه الكريم</a:t>
            </a:r>
            <a:br>
              <a:rPr lang="ar-EG" sz="6600" b="1" dirty="0">
                <a:cs typeface="+mn-cs"/>
              </a:rPr>
            </a:br>
            <a:br>
              <a:rPr lang="ar-EG" sz="66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0653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أشكر من أحبني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حبًا سما عجيب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طهرت إذ غسلني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دم ذاك الحبيب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صار حبرا كل يم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وورقا كل الفلـــــــتك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نبته قلــــــــــــم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والكل في النسخ اشترك</a:t>
            </a: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br>
              <a:rPr lang="ar-EG" sz="66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8250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كتبوا ما وصفوا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محبة الحبيب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فاقت سمت فاضت طمت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مقدارها عجيب</a:t>
            </a:r>
            <a:br>
              <a:rPr lang="ar-EG" sz="6600" b="1" dirty="0">
                <a:cs typeface="+mn-cs"/>
              </a:rPr>
            </a:br>
            <a:br>
              <a:rPr lang="ar-EG" sz="66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324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أشكر من أحبني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حبا سما عجيب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طهرت إذ غسلني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دم ذاك الحبيب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0550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3299</TotalTime>
  <Words>105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 Neue</vt:lpstr>
      <vt:lpstr>inherit</vt:lpstr>
      <vt:lpstr>Segoe UI Historic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267</cp:revision>
  <dcterms:created xsi:type="dcterms:W3CDTF">2021-12-07T14:30:00Z</dcterms:created>
  <dcterms:modified xsi:type="dcterms:W3CDTF">2024-04-27T15:13:47Z</dcterms:modified>
</cp:coreProperties>
</file>