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1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نجثو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ياخالق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الكل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نجثو يا خالق الكل </a:t>
            </a:r>
          </a:p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التسبيح لك أيا قدير</a:t>
            </a:r>
            <a:br>
              <a:rPr lang="ar-EG" sz="8000" b="1" dirty="0"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(نبارك اسمك)2</a:t>
            </a:r>
            <a:br>
              <a:rPr lang="ar-EG" sz="8000" b="1" dirty="0">
                <a:cs typeface="+mn-cs"/>
              </a:rPr>
            </a:br>
            <a:endParaRPr lang="ar-EG" altLang="en-US" sz="80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القدوس عالٍ ومهوب ملك ورب الأرباب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(نباركك)2 نبارك اسمك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38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2024-04-27T16:01:00Z</dcterms:modified>
</cp:coreProperties>
</file>