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94" r:id="rId3"/>
    <p:sldId id="277" r:id="rId4"/>
    <p:sldId id="299" r:id="rId5"/>
    <p:sldId id="29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9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6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قومي يا مصر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30146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قومي يامصر وأستنيري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هو طريقك سيرى فيه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قومي يامصر وأستنيري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هو طريقك سيرى فيه</a:t>
            </a:r>
            <a:br>
              <a:rPr lang="ar-EG" sz="6600" b="1" dirty="0"/>
            </a:br>
            <a:endParaRPr lang="ar-EG" sz="66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يسود فيكي مرض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يسود فيكي ظلام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ويملاكي الشفا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ويعود ليكي السلام)2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يسوع هو طريقك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يسوع هو خلاصك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يسوع هو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مليكك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وبمجده رافع راسك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6478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i="0" dirty="0">
                <a:solidFill>
                  <a:srgbClr val="005024"/>
                </a:solidFill>
                <a:effectLst/>
                <a:latin typeface="Helvetica Neue"/>
              </a:rPr>
              <a:t>قومي يا مصر</a:t>
            </a:r>
            <a:br>
              <a:rPr lang="ar-EG" sz="9600" b="1" dirty="0">
                <a:solidFill>
                  <a:srgbClr val="005024"/>
                </a:solidFill>
              </a:rPr>
            </a:br>
            <a:r>
              <a:rPr lang="ar-EG" sz="9600" b="1" i="0" dirty="0">
                <a:solidFill>
                  <a:srgbClr val="005024"/>
                </a:solidFill>
                <a:effectLst/>
                <a:latin typeface="Helvetica Neue"/>
              </a:rPr>
              <a:t>في أسم يسوع</a:t>
            </a:r>
            <a:br>
              <a:rPr lang="ar-EG" sz="9600" b="1" dirty="0">
                <a:solidFill>
                  <a:srgbClr val="005024"/>
                </a:solidFill>
              </a:rPr>
            </a:br>
            <a:endParaRPr lang="ar-EG" sz="96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43524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3170</TotalTime>
  <Words>68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234</cp:revision>
  <dcterms:created xsi:type="dcterms:W3CDTF">2021-12-07T14:30:00Z</dcterms:created>
  <dcterms:modified xsi:type="dcterms:W3CDTF">2024-04-29T07:39:57Z</dcterms:modified>
</cp:coreProperties>
</file>