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348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فوق الجميع نرفع اسمك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0194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فوق الجميع نرفع اسمك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رباً قدير للأبد ملكك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دوماً أمين نثق بك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نعظمك من مثلك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>
                <a:solidFill>
                  <a:srgbClr val="001E0E"/>
                </a:solidFill>
              </a:rPr>
            </a:br>
            <a:endParaRPr lang="en-US" altLang="en-US" sz="80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7419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0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يسوع اسمك عظيم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نسجد لك فاسمك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عظيم يسوع أنت ملكي</a:t>
            </a:r>
            <a:endParaRPr lang="en-US" alt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0194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فوق الجميع أرفع اسمك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للأبد أعلن مجدك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أخضع لك يا رب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وأهتف من كل القلب</a:t>
            </a:r>
            <a:endParaRPr lang="en-US" altLang="en-US" sz="80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13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7419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0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يسوع اسمك عظيم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نسجد لك فاسمك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عظيم يسوع أنت ملكي</a:t>
            </a:r>
            <a:endParaRPr lang="en-US" alt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52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وعندما نعلن اسمك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تنحني كل الأرض لك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تسجد كل الجبال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وتهتف لك البحار</a:t>
            </a:r>
          </a:p>
        </p:txBody>
      </p:sp>
    </p:spTree>
    <p:extLst>
      <p:ext uri="{BB962C8B-B14F-4D97-AF65-F5344CB8AC3E}">
        <p14:creationId xmlns:p14="http://schemas.microsoft.com/office/powerpoint/2010/main" val="4238150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7419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0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يسوع اسمك عظيم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نسجد لك فاسمك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عظيم يسوع أنت ملكي</a:t>
            </a:r>
            <a:endParaRPr lang="en-US" alt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819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2286</TotalTime>
  <Words>108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380</cp:revision>
  <dcterms:created xsi:type="dcterms:W3CDTF">2021-12-07T14:30:00Z</dcterms:created>
  <dcterms:modified xsi:type="dcterms:W3CDTF">2022-10-26T18:32:10Z</dcterms:modified>
</cp:coreProperties>
</file>