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43" r:id="rId3"/>
    <p:sldId id="456" r:id="rId4"/>
    <p:sldId id="457" r:id="rId5"/>
    <p:sldId id="460" r:id="rId6"/>
    <p:sldId id="459" r:id="rId7"/>
    <p:sldId id="461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56"/>
            <p14:sldId id="457"/>
            <p14:sldId id="460"/>
            <p14:sldId id="459"/>
            <p14:sldId id="46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فوق الجميع نرفع اسمك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altLang="en-US" sz="54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فوق الجميع نرفع اسمك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رباً قدير للأبد ملكك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دوماً أمين نثق بك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نعظمك من مثلك</a:t>
            </a:r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>
                <a:solidFill>
                  <a:srgbClr val="001E0E"/>
                </a:solidFill>
              </a:rPr>
            </a:br>
            <a:endParaRPr lang="en-US" altLang="en-US" sz="7200" b="1" dirty="0">
              <a:solidFill>
                <a:srgbClr val="001E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86683"/>
            <a:ext cx="998219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5400" b="1" dirty="0">
                <a:solidFill>
                  <a:srgbClr val="00582A"/>
                </a:solidFill>
              </a:rPr>
              <a:t>القرار: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يسوع اسمك عظيم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نسجد لك فاسمك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عظيم يسوع أنت ملكي</a:t>
            </a:r>
            <a:endParaRPr lang="en-US" alt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35888"/>
            <a:ext cx="998219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altLang="en-US" sz="54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r-EG" altLang="en-US" sz="54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54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فوق الجميع أرفع اسمك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للأبد أعلن مجدك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أخضع لك يا رب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وأهتف من كل القلب</a:t>
            </a:r>
            <a:endParaRPr lang="en-US" altLang="en-US" sz="7200" b="1" dirty="0">
              <a:solidFill>
                <a:srgbClr val="001E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135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86683"/>
            <a:ext cx="998219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5400" b="1" dirty="0">
                <a:solidFill>
                  <a:srgbClr val="00582A"/>
                </a:solidFill>
              </a:rPr>
              <a:t>القرار: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يسوع اسمك عظيم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نسجد لك فاسمك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عظيم يسوع أنت ملكي</a:t>
            </a:r>
            <a:endParaRPr lang="en-US" alt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24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88288"/>
            <a:ext cx="998219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altLang="en-US" sz="54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r-EG" altLang="en-US" sz="54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54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وعندما نعلن اسمك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تنحني كل الأرض لك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تسجد كل الجبال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وتهتف لك البحار</a:t>
            </a:r>
          </a:p>
        </p:txBody>
      </p:sp>
    </p:spTree>
    <p:extLst>
      <p:ext uri="{BB962C8B-B14F-4D97-AF65-F5344CB8AC3E}">
        <p14:creationId xmlns:p14="http://schemas.microsoft.com/office/powerpoint/2010/main" val="4238150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86683"/>
            <a:ext cx="998219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5400" b="1" dirty="0">
                <a:solidFill>
                  <a:srgbClr val="00582A"/>
                </a:solidFill>
              </a:rPr>
              <a:t>القرار: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يسوع اسمك عظيم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نسجد لك فاسمك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عظيم يسوع أنت ملكي</a:t>
            </a:r>
            <a:endParaRPr lang="en-US" alt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986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2286</TotalTime>
  <Words>108</Words>
  <Application>Microsoft Office PowerPoint</Application>
  <PresentationFormat>عرض على الشاشة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381</cp:revision>
  <dcterms:created xsi:type="dcterms:W3CDTF">2021-12-07T14:30:00Z</dcterms:created>
  <dcterms:modified xsi:type="dcterms:W3CDTF">2024-08-29T07:46:21Z</dcterms:modified>
</cp:coreProperties>
</file>