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03" r:id="rId3"/>
    <p:sldId id="405" r:id="rId4"/>
    <p:sldId id="406" r:id="rId5"/>
    <p:sldId id="409" r:id="rId6"/>
    <p:sldId id="408" r:id="rId7"/>
    <p:sldId id="410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3"/>
            <p14:sldId id="405"/>
            <p14:sldId id="406"/>
            <p14:sldId id="409"/>
            <p14:sldId id="408"/>
            <p14:sldId id="41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3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/>
              <a:t>فَمِي يُحدثُ بِحبكَ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55094"/>
            <a:ext cx="9982199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5400" b="1" dirty="0"/>
              <a:t>1- </a:t>
            </a:r>
            <a:endParaRPr lang="ar-EG" sz="6600" b="1" dirty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/>
              <a:t>فَمِي يُحدثُ بِحبكَ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/>
              <a:t>اليومَ كلهُ بمجدكَ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/>
              <a:t>لساني </a:t>
            </a:r>
            <a:r>
              <a:rPr lang="ar-EG" sz="6600" b="1" dirty="0" err="1"/>
              <a:t>يَلهجُ</a:t>
            </a:r>
            <a:r>
              <a:rPr lang="ar-EG" sz="6600" b="1" dirty="0"/>
              <a:t> بحمدكَ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/>
              <a:t>أفرحُ أفرحُ دوماً بكَ</a:t>
            </a:r>
            <a:br>
              <a:rPr lang="ar-EG" sz="6600" b="1" dirty="0"/>
            </a:br>
            <a:br>
              <a:rPr lang="ar-EG" sz="6600" b="1" dirty="0"/>
            </a:br>
            <a:endParaRPr lang="ar-SA" sz="6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599" y="643176"/>
            <a:ext cx="9982199" cy="10710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القرار: </a:t>
            </a:r>
            <a:r>
              <a:rPr lang="ar-SA" sz="60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6000" b="1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6600" b="1" dirty="0" err="1">
                <a:solidFill>
                  <a:srgbClr val="00582A"/>
                </a:solidFill>
              </a:rPr>
              <a:t>هللويا</a:t>
            </a:r>
            <a:r>
              <a:rPr lang="ar-EG" sz="6600" b="1" dirty="0">
                <a:solidFill>
                  <a:srgbClr val="00582A"/>
                </a:solidFill>
              </a:rPr>
              <a:t> للربِّ الإله </a:t>
            </a:r>
          </a:p>
          <a:p>
            <a:pPr algn="ctr" rtl="1"/>
            <a:r>
              <a:rPr lang="ar-EG" sz="6600" b="1" dirty="0" err="1">
                <a:solidFill>
                  <a:srgbClr val="00582A"/>
                </a:solidFill>
              </a:rPr>
              <a:t>هللويا</a:t>
            </a:r>
            <a:r>
              <a:rPr lang="ar-EG" sz="6600" b="1" dirty="0">
                <a:solidFill>
                  <a:srgbClr val="00582A"/>
                </a:solidFill>
              </a:rPr>
              <a:t> فدانا بدماه</a:t>
            </a:r>
          </a:p>
          <a:p>
            <a:pPr algn="ctr" rtl="1"/>
            <a:r>
              <a:rPr lang="ar-EG" sz="6600" b="1" dirty="0" err="1">
                <a:solidFill>
                  <a:srgbClr val="00582A"/>
                </a:solidFill>
              </a:rPr>
              <a:t>هللويا</a:t>
            </a:r>
            <a:r>
              <a:rPr lang="ar-EG" sz="6600" b="1" dirty="0">
                <a:solidFill>
                  <a:srgbClr val="00582A"/>
                </a:solidFill>
              </a:rPr>
              <a:t> مَحَا صَكنا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صــــارَ بِرَّنـــــا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627757"/>
            <a:ext cx="998219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5400" b="1" dirty="0"/>
              <a:t>2- </a:t>
            </a:r>
            <a:endParaRPr lang="ar-EG" sz="6600" b="1" dirty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/>
              <a:t>كم يَحلُو لِي أن أرفعُ اسمَكَ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/>
              <a:t>أنتَ فاديَّ ما أعظم حبكَ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/>
              <a:t>أشدو أغني لشخصكَ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/>
              <a:t>أفرحُ أفرحُ دَوماً بِك </a:t>
            </a:r>
            <a:br>
              <a:rPr lang="ar-EG" sz="6600" b="1" dirty="0"/>
            </a:br>
            <a:endParaRPr lang="ar-SA" sz="6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599" y="643176"/>
            <a:ext cx="9982199" cy="10710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القرار: </a:t>
            </a:r>
            <a:r>
              <a:rPr lang="ar-SA" sz="60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6000" b="1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6600" b="1" dirty="0" err="1">
                <a:solidFill>
                  <a:srgbClr val="00582A"/>
                </a:solidFill>
              </a:rPr>
              <a:t>هللويا</a:t>
            </a:r>
            <a:r>
              <a:rPr lang="ar-EG" sz="6600" b="1" dirty="0">
                <a:solidFill>
                  <a:srgbClr val="00582A"/>
                </a:solidFill>
              </a:rPr>
              <a:t> للربِّ الإله </a:t>
            </a:r>
          </a:p>
          <a:p>
            <a:pPr algn="ctr" rtl="1"/>
            <a:r>
              <a:rPr lang="ar-EG" sz="6600" b="1" dirty="0" err="1">
                <a:solidFill>
                  <a:srgbClr val="00582A"/>
                </a:solidFill>
              </a:rPr>
              <a:t>هللويا</a:t>
            </a:r>
            <a:r>
              <a:rPr lang="ar-EG" sz="6600" b="1" dirty="0">
                <a:solidFill>
                  <a:srgbClr val="00582A"/>
                </a:solidFill>
              </a:rPr>
              <a:t> فدانا بدماه</a:t>
            </a:r>
          </a:p>
          <a:p>
            <a:pPr algn="ctr" rtl="1"/>
            <a:r>
              <a:rPr lang="ar-EG" sz="6600" b="1" dirty="0" err="1">
                <a:solidFill>
                  <a:srgbClr val="00582A"/>
                </a:solidFill>
              </a:rPr>
              <a:t>هللويا</a:t>
            </a:r>
            <a:r>
              <a:rPr lang="ar-EG" sz="6600" b="1" dirty="0">
                <a:solidFill>
                  <a:srgbClr val="00582A"/>
                </a:solidFill>
              </a:rPr>
              <a:t> مَحَا صَكنا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صــــارَ بِرَّنـــــا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805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55094"/>
            <a:ext cx="9982199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5400" b="1" dirty="0"/>
              <a:t>3- </a:t>
            </a:r>
            <a:endParaRPr lang="ar-EG" sz="6600" b="1" dirty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/>
              <a:t> هيا لِنرفعُ لهُ التسبيح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/>
              <a:t>هيا نُعلِّي رأسَنا المسيح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/>
              <a:t>نُقدمُ لَهُ كُلَّ المديح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600" b="1" dirty="0"/>
              <a:t> أفرحُ أفرحُ دَوماً بِكَ </a:t>
            </a:r>
            <a:br>
              <a:rPr lang="ar-EG" sz="6600" b="1" dirty="0"/>
            </a:br>
            <a:br>
              <a:rPr lang="ar-EG" sz="6600" b="1" dirty="0"/>
            </a:br>
            <a:endParaRPr lang="ar-SA" sz="6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599" y="643176"/>
            <a:ext cx="9982199" cy="10710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القرار: </a:t>
            </a:r>
            <a:r>
              <a:rPr lang="ar-SA" sz="60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6000" b="1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6600" b="1" dirty="0" err="1">
                <a:solidFill>
                  <a:srgbClr val="00582A"/>
                </a:solidFill>
              </a:rPr>
              <a:t>هللويا</a:t>
            </a:r>
            <a:r>
              <a:rPr lang="ar-EG" sz="6600" b="1" dirty="0">
                <a:solidFill>
                  <a:srgbClr val="00582A"/>
                </a:solidFill>
              </a:rPr>
              <a:t> للربِّ الإله </a:t>
            </a:r>
          </a:p>
          <a:p>
            <a:pPr algn="ctr" rtl="1"/>
            <a:r>
              <a:rPr lang="ar-EG" sz="6600" b="1" dirty="0" err="1">
                <a:solidFill>
                  <a:srgbClr val="00582A"/>
                </a:solidFill>
              </a:rPr>
              <a:t>هللويا</a:t>
            </a:r>
            <a:r>
              <a:rPr lang="ar-EG" sz="6600" b="1" dirty="0">
                <a:solidFill>
                  <a:srgbClr val="00582A"/>
                </a:solidFill>
              </a:rPr>
              <a:t> فدانا بدماه</a:t>
            </a:r>
          </a:p>
          <a:p>
            <a:pPr algn="ctr" rtl="1"/>
            <a:r>
              <a:rPr lang="ar-EG" sz="6600" b="1" dirty="0" err="1">
                <a:solidFill>
                  <a:srgbClr val="00582A"/>
                </a:solidFill>
              </a:rPr>
              <a:t>هللويا</a:t>
            </a:r>
            <a:r>
              <a:rPr lang="ar-EG" sz="6600" b="1" dirty="0">
                <a:solidFill>
                  <a:srgbClr val="00582A"/>
                </a:solidFill>
              </a:rPr>
              <a:t> مَحَا صَكنا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صــــارَ بِرَّنـــــا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181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1866</TotalTime>
  <Words>115</Words>
  <Application>Microsoft Office PowerPoint</Application>
  <PresentationFormat>عرض على الشاشة (4:3)</PresentationFormat>
  <Paragraphs>35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259</cp:revision>
  <dcterms:created xsi:type="dcterms:W3CDTF">2021-12-07T14:30:00Z</dcterms:created>
  <dcterms:modified xsi:type="dcterms:W3CDTF">2024-08-29T07:54:57Z</dcterms:modified>
</cp:coreProperties>
</file>