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43" r:id="rId3"/>
    <p:sldId id="456" r:id="rId4"/>
    <p:sldId id="457" r:id="rId5"/>
    <p:sldId id="458" r:id="rId6"/>
    <p:sldId id="459" r:id="rId7"/>
    <p:sldId id="460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43"/>
            <p14:sldId id="456"/>
            <p14:sldId id="457"/>
            <p14:sldId id="458"/>
            <p14:sldId id="459"/>
            <p14:sldId id="46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101" d="100"/>
          <a:sy n="101" d="100"/>
        </p:scale>
        <p:origin x="204" y="11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10/20/2022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10/20/2022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err="1"/>
              <a:t>ترنمية</a:t>
            </a:r>
            <a:r>
              <a:rPr lang="ar-EG" sz="7200" b="1" dirty="0"/>
              <a:t> </a:t>
            </a:r>
          </a:p>
          <a:p>
            <a:pPr algn="ctr"/>
            <a:r>
              <a:rPr lang="ar-EG" sz="7200" b="1" dirty="0"/>
              <a:t>عنوان سكنى ف ستره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6200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1- </a:t>
            </a:r>
          </a:p>
          <a:p>
            <a:pPr algn="ctr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(عنوان سكني في ستره </a:t>
            </a:r>
          </a:p>
          <a:p>
            <a:pPr algn="ctr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ف ظل القدير يبات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حصني وملجأ حياتي </a:t>
            </a:r>
          </a:p>
          <a:p>
            <a:pPr algn="ctr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في الرحب وفي الأزمات)2</a:t>
            </a:r>
            <a:br>
              <a:rPr lang="ar-EG" sz="7200" b="1" dirty="0"/>
            </a:br>
            <a:br>
              <a:rPr lang="ar-EG" sz="7200" b="1" dirty="0"/>
            </a:br>
            <a:endParaRPr lang="en-US" sz="72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6200"/>
            <a:ext cx="9982199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i="0" dirty="0">
                <a:solidFill>
                  <a:srgbClr val="00582A"/>
                </a:solidFill>
                <a:effectLst/>
                <a:latin typeface="Helvetica Neue"/>
              </a:rPr>
              <a:t>القرار: </a:t>
            </a:r>
          </a:p>
          <a:p>
            <a:pPr algn="ctr"/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(وده وعده دايماً لي </a:t>
            </a:r>
          </a:p>
          <a:p>
            <a:pPr algn="ctr"/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أتعلق بيه ينجيني </a:t>
            </a:r>
          </a:p>
          <a:p>
            <a:pPr algn="ctr"/>
            <a:r>
              <a:rPr lang="ar-EG" sz="8000" b="1" i="0" dirty="0" err="1">
                <a:solidFill>
                  <a:srgbClr val="00582A"/>
                </a:solidFill>
                <a:effectLst/>
                <a:latin typeface="Helvetica Neue"/>
              </a:rPr>
              <a:t>وإسمه</a:t>
            </a:r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 ده غالي علي </a:t>
            </a:r>
          </a:p>
          <a:p>
            <a:pPr algn="ctr"/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يرفعني ويعليني)2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en-US" sz="80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720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6200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2- </a:t>
            </a:r>
          </a:p>
          <a:p>
            <a:pPr algn="ctr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(م الصياد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بيحميني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</a:p>
          <a:p>
            <a:pPr algn="ctr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تحت جناحه يخبيني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ولا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وبا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ولا خوف ولا سهم</a:t>
            </a:r>
          </a:p>
          <a:p>
            <a:pPr algn="ctr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يقدر في يوم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يإذيني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)2</a:t>
            </a:r>
            <a:br>
              <a:rPr lang="ar-EG" sz="7200" b="1" dirty="0"/>
            </a:br>
            <a:br>
              <a:rPr lang="ar-EG" sz="7200" b="1" dirty="0"/>
            </a:br>
            <a:endParaRPr lang="en-US" sz="72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1E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47176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6200"/>
            <a:ext cx="9982199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i="0" dirty="0">
                <a:solidFill>
                  <a:srgbClr val="00582A"/>
                </a:solidFill>
                <a:effectLst/>
                <a:latin typeface="Helvetica Neue"/>
              </a:rPr>
              <a:t>القرار: </a:t>
            </a:r>
          </a:p>
          <a:p>
            <a:pPr algn="ctr"/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(وده وعده دايماً لي </a:t>
            </a:r>
          </a:p>
          <a:p>
            <a:pPr algn="ctr"/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أتعلق بيه ينجيني </a:t>
            </a:r>
          </a:p>
          <a:p>
            <a:pPr algn="ctr"/>
            <a:r>
              <a:rPr lang="ar-EG" sz="8000" b="1" i="0" dirty="0" err="1">
                <a:solidFill>
                  <a:srgbClr val="00582A"/>
                </a:solidFill>
                <a:effectLst/>
                <a:latin typeface="Helvetica Neue"/>
              </a:rPr>
              <a:t>وإسمه</a:t>
            </a:r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 ده غالي علي </a:t>
            </a:r>
          </a:p>
          <a:p>
            <a:pPr algn="ctr"/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يرفعني ويعليني)2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en-US" sz="80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0479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6200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3- </a:t>
            </a:r>
          </a:p>
          <a:p>
            <a:pPr algn="ctr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(لأن عيني عليه ومنقوش </a:t>
            </a:r>
          </a:p>
          <a:p>
            <a:pPr algn="ctr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في كفوف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إيديه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لو يوم الشر يقرب من خيمتي</a:t>
            </a:r>
          </a:p>
          <a:p>
            <a:pPr algn="ctr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أنا باجري عليه)2</a:t>
            </a:r>
            <a:br>
              <a:rPr lang="ar-EG" sz="7200" b="1" dirty="0"/>
            </a:br>
            <a:br>
              <a:rPr lang="ar-EG" sz="7200" b="1" dirty="0"/>
            </a:br>
            <a:endParaRPr lang="en-US" sz="72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1E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5219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6200"/>
            <a:ext cx="9982199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i="0" dirty="0">
                <a:solidFill>
                  <a:srgbClr val="00582A"/>
                </a:solidFill>
                <a:effectLst/>
                <a:latin typeface="Helvetica Neue"/>
              </a:rPr>
              <a:t>القرار: </a:t>
            </a:r>
          </a:p>
          <a:p>
            <a:pPr algn="ctr"/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(وده وعده دايماً لي </a:t>
            </a:r>
          </a:p>
          <a:p>
            <a:pPr algn="ctr"/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أتعلق بيه ينجيني </a:t>
            </a:r>
          </a:p>
          <a:p>
            <a:pPr algn="ctr"/>
            <a:r>
              <a:rPr lang="ar-EG" sz="8000" b="1" i="0" dirty="0" err="1">
                <a:solidFill>
                  <a:srgbClr val="00582A"/>
                </a:solidFill>
                <a:effectLst/>
                <a:latin typeface="Helvetica Neue"/>
              </a:rPr>
              <a:t>وإسمه</a:t>
            </a:r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 ده غالي علي </a:t>
            </a:r>
          </a:p>
          <a:p>
            <a:pPr algn="ctr"/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يرفعني ويعليني)2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en-US" sz="80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3746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2246</TotalTime>
  <Words>135</Words>
  <Application>Microsoft Office PowerPoint</Application>
  <PresentationFormat>عرض على الشاشة (4:3)</PresentationFormat>
  <Paragraphs>29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375</cp:revision>
  <dcterms:created xsi:type="dcterms:W3CDTF">2021-12-07T14:30:00Z</dcterms:created>
  <dcterms:modified xsi:type="dcterms:W3CDTF">2022-10-20T12:48:11Z</dcterms:modified>
</cp:coreProperties>
</file>