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43" r:id="rId3"/>
    <p:sldId id="444" r:id="rId4"/>
    <p:sldId id="445" r:id="rId5"/>
    <p:sldId id="44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44"/>
            <p14:sldId id="445"/>
            <p14:sldId id="44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علوت جداً أيها الإله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551557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i="0" dirty="0">
                <a:solidFill>
                  <a:srgbClr val="001E0E"/>
                </a:solidFill>
                <a:effectLst/>
                <a:latin typeface="Helvetica Neue"/>
              </a:rPr>
              <a:t>1-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(علوت جداً أيها الرب الاله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علوت جداً في الأرض وفي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السما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)2</a:t>
            </a:r>
            <a:br>
              <a:rPr lang="ar-EG" sz="60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علوت جداً ليس مثلك إله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علوت جداً أيها الرب الإله</a:t>
            </a:r>
            <a:br>
              <a:rPr lang="ar-EG" sz="6600" b="1" dirty="0"/>
            </a:br>
            <a:endParaRPr lang="ar-EG" sz="66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151257"/>
            <a:ext cx="9982199" cy="593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(مجداً لك عزاً لك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يعلو اسمك فوق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السما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)2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80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627757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i="0" dirty="0">
                <a:solidFill>
                  <a:srgbClr val="001E0E"/>
                </a:solidFill>
                <a:effectLst/>
                <a:latin typeface="Helvetica Neue"/>
              </a:rPr>
              <a:t>2-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(جلالك يغطى كل ذا الوجود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فأنك عظيم دونما حدود)2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لا تقف أمامك أعلى السدود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علوت وحدك لك كل السجود</a:t>
            </a:r>
            <a:br>
              <a:rPr lang="ar-EG" sz="6600" b="1" dirty="0"/>
            </a:br>
            <a:endParaRPr lang="ar-EG" sz="66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1963043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990600"/>
            <a:ext cx="9982199" cy="593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(مجداً لك عزاً لك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يعلو اسمك فوق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السما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)2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80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3673443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2234</TotalTime>
  <Words>86</Words>
  <Application>Microsoft Office PowerPoint</Application>
  <PresentationFormat>عرض على الشاشة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Arial</vt:lpstr>
      <vt:lpstr>Calibri</vt:lpstr>
      <vt:lpstr>Helvetica Neue</vt:lpstr>
      <vt:lpstr>jomhuria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371</cp:revision>
  <dcterms:created xsi:type="dcterms:W3CDTF">2021-12-07T14:30:00Z</dcterms:created>
  <dcterms:modified xsi:type="dcterms:W3CDTF">2024-08-28T14:01:59Z</dcterms:modified>
</cp:coreProperties>
</file>