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3" r:id="rId3"/>
    <p:sldId id="444" r:id="rId4"/>
    <p:sldId id="445" r:id="rId5"/>
    <p:sldId id="44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علوت جداً أيها الإله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515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(علوت جداً أيها الرب الاله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علوت جداً في الأرض وفي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  <a:br>
              <a:rPr lang="ar-EG" sz="60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علوت جداً ليس مثلك إله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علوت جداً أيها الرب الإله</a:t>
            </a: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151257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(مجداً لك عزاً لك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يعلو اسمك فوق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السما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(جلالك يغطى كل ذا الوجود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فأنك عظيم دونما حدود)2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تقف أمامك أعلى السدود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علوت وحدك لك كل السجود</a:t>
            </a: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963043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90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(مجداً لك عزاً لك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يعلو اسمك فوق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السما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673443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</TotalTime>
  <Words>86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371</cp:revision>
  <dcterms:created xsi:type="dcterms:W3CDTF">2021-12-07T14:30:00Z</dcterms:created>
  <dcterms:modified xsi:type="dcterms:W3CDTF">2024-08-28T14:01:59Z</dcterms:modified>
</cp:coreProperties>
</file>