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30" r:id="rId4"/>
    <p:sldId id="431" r:id="rId5"/>
    <p:sldId id="436" r:id="rId6"/>
    <p:sldId id="433" r:id="rId7"/>
    <p:sldId id="437" r:id="rId8"/>
    <p:sldId id="435" r:id="rId9"/>
    <p:sldId id="438" r:id="rId10"/>
    <p:sldId id="439" r:id="rId11"/>
    <p:sldId id="44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436"/>
            <p14:sldId id="433"/>
            <p14:sldId id="437"/>
            <p14:sldId id="435"/>
            <p14:sldId id="438"/>
            <p14:sldId id="439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56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سيدى</a:t>
            </a:r>
            <a:r>
              <a:rPr lang="ar-EG" sz="7200" b="1" dirty="0"/>
              <a:t> </a:t>
            </a:r>
            <a:r>
              <a:rPr lang="ar-EG" sz="7200" b="1" dirty="0" err="1"/>
              <a:t>نفسى</a:t>
            </a:r>
            <a:r>
              <a:rPr lang="ar-EG" sz="7200" b="1" dirty="0"/>
              <a:t> لديك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  <a:endParaRPr lang="ar-EG" sz="7200" b="1" dirty="0"/>
          </a:p>
          <a:p>
            <a:pPr algn="ctr" rtl="1"/>
            <a:r>
              <a:rPr lang="ar-EG" sz="7200" b="1" dirty="0"/>
              <a:t>بالتقى وبالخشوع</a:t>
            </a:r>
            <a:br>
              <a:rPr lang="ar-EG" sz="7200" b="1" dirty="0"/>
            </a:br>
            <a:r>
              <a:rPr lang="ar-EG" sz="7200" b="1" dirty="0"/>
              <a:t>في إتضاع وخضوع</a:t>
            </a:r>
            <a:br>
              <a:rPr lang="ar-EG" sz="7200" b="1" dirty="0"/>
            </a:br>
            <a:r>
              <a:rPr lang="ar-EG" sz="7200" b="1" dirty="0"/>
              <a:t>وبقلب لا يروع</a:t>
            </a:r>
            <a:br>
              <a:rPr lang="ar-EG" sz="7200" b="1" dirty="0"/>
            </a:br>
            <a:r>
              <a:rPr lang="ar-EG" sz="7200" b="1" dirty="0"/>
              <a:t>أعبد الرب يسوع</a:t>
            </a:r>
          </a:p>
          <a:p>
            <a:pPr algn="ctr"/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0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اِهدني حيث تريد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فعل ما تريد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 err="1"/>
              <a:t>سيدى</a:t>
            </a:r>
            <a:r>
              <a:rPr lang="ar-EG" sz="7200" b="1" dirty="0"/>
              <a:t> نفسي لديك </a:t>
            </a:r>
          </a:p>
          <a:p>
            <a:pPr algn="ctr" rtl="1"/>
            <a:r>
              <a:rPr lang="ar-EG" sz="7200" b="1" dirty="0"/>
              <a:t>عند موطئ قدميك</a:t>
            </a:r>
            <a:br>
              <a:rPr lang="ar-EG" sz="7200" b="1" dirty="0"/>
            </a:br>
            <a:r>
              <a:rPr lang="ar-EG" sz="7200" b="1" dirty="0"/>
              <a:t>وحياتي في يديك </a:t>
            </a:r>
          </a:p>
          <a:p>
            <a:pPr algn="ctr" rtl="1"/>
            <a:r>
              <a:rPr lang="ar-EG" sz="7200" b="1" dirty="0"/>
              <a:t>فهي منك </a:t>
            </a:r>
            <a:r>
              <a:rPr lang="ar-EG" sz="7200" b="1" dirty="0" err="1"/>
              <a:t>و</a:t>
            </a:r>
            <a:r>
              <a:rPr lang="ar-EG" sz="7200" b="1" dirty="0"/>
              <a:t> إليك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اِهدني حيث تريد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فعل ما تريد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ربي هبني أن أراك </a:t>
            </a:r>
          </a:p>
          <a:p>
            <a:pPr algn="ctr" rtl="1"/>
            <a:r>
              <a:rPr lang="ar-EG" sz="7200" b="1" dirty="0"/>
              <a:t>كي أسير في خطاك</a:t>
            </a:r>
            <a:br>
              <a:rPr lang="ar-EG" sz="7200" b="1" dirty="0"/>
            </a:br>
            <a:r>
              <a:rPr lang="ar-EG" sz="7200" b="1" dirty="0"/>
              <a:t>أنت ربي لا سواك </a:t>
            </a:r>
          </a:p>
          <a:p>
            <a:pPr algn="ctr" rtl="1"/>
            <a:r>
              <a:rPr lang="ar-EG" sz="7200" b="1" dirty="0"/>
              <a:t>منيتي نيل رضاك 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اِهدني حيث تريد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فعل ما تريد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92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52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إنني ملك لك </a:t>
            </a:r>
          </a:p>
          <a:p>
            <a:pPr algn="ctr" rtl="1"/>
            <a:r>
              <a:rPr lang="ar-EG" sz="7200" b="1" dirty="0"/>
              <a:t>لذتي ان أخدمك </a:t>
            </a:r>
          </a:p>
          <a:p>
            <a:pPr algn="ctr" rtl="1"/>
            <a:r>
              <a:rPr lang="ar-EG" sz="7200" b="1" dirty="0"/>
              <a:t>راحتي في ظلك </a:t>
            </a:r>
          </a:p>
          <a:p>
            <a:pPr algn="ctr" rtl="1"/>
            <a:r>
              <a:rPr lang="ar-EG" sz="7200" b="1" dirty="0"/>
              <a:t>وسروري شخصك</a:t>
            </a:r>
          </a:p>
          <a:p>
            <a:pPr algn="ctr"/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اِهدني حيث تريد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فعل ما تريد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8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 يا يسوع أنت لي</a:t>
            </a:r>
            <a:br>
              <a:rPr lang="ar-EG" sz="7200" b="1" dirty="0"/>
            </a:br>
            <a:r>
              <a:rPr lang="ar-EG" sz="7200" b="1" dirty="0"/>
              <a:t>منيتي وبهجتي</a:t>
            </a:r>
            <a:br>
              <a:rPr lang="ar-EG" sz="7200" b="1" dirty="0"/>
            </a:br>
            <a:r>
              <a:rPr lang="ar-EG" sz="7200" b="1" dirty="0"/>
              <a:t>ها أنا بجملتي</a:t>
            </a:r>
            <a:br>
              <a:rPr lang="ar-EG" sz="7200" b="1" dirty="0"/>
            </a:br>
            <a:r>
              <a:rPr lang="ar-EG" sz="7200" b="1" dirty="0"/>
              <a:t>كرسني سيدي 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 سيدي ماذا تريد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اِهدني حيث تريد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إنني لست أريد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فعل ما تريد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2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174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2024-04-27T15:48:12Z</dcterms:modified>
</cp:coreProperties>
</file>