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8" r:id="rId3"/>
    <p:sldId id="430" r:id="rId4"/>
    <p:sldId id="431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-10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سوف أدخل أبوابك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09600"/>
            <a:ext cx="9982199" cy="7870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سوف أدخل أبوابك</a:t>
            </a:r>
            <a:br>
              <a:rPr lang="ar-EG" sz="7200" b="1" dirty="0"/>
            </a:br>
            <a:r>
              <a:rPr lang="ar-EG" sz="7200" b="1" dirty="0"/>
              <a:t>بالحمد والتسبيح</a:t>
            </a:r>
            <a:br>
              <a:rPr lang="ar-EG" sz="7200" b="1" dirty="0"/>
            </a:br>
            <a:r>
              <a:rPr lang="ar-EG" sz="7200" b="1" dirty="0"/>
              <a:t>لك أهتف يا سيدي المسيح</a:t>
            </a:r>
            <a:br>
              <a:rPr lang="ar-EG" sz="7200" b="1" dirty="0"/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أشدو هذا هو اليوم</a:t>
            </a:r>
            <a:br>
              <a:rPr lang="ar-EG" sz="7200" b="1" dirty="0"/>
            </a:br>
            <a:r>
              <a:rPr lang="ar-EG" sz="7200" b="1" dirty="0"/>
              <a:t>الذي قد صنعته</a:t>
            </a:r>
            <a:br>
              <a:rPr lang="ar-EG" sz="7200" b="1" dirty="0"/>
            </a:br>
            <a:r>
              <a:rPr lang="ar-EG" sz="7200" b="1" dirty="0"/>
              <a:t>سأفرح بما أبدعته</a:t>
            </a:r>
            <a:br>
              <a:rPr lang="ar-EG" sz="7200" b="1" dirty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4398"/>
            <a:ext cx="9982199" cy="10036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أهتف لك يا من أحييتني</a:t>
            </a:r>
            <a:br>
              <a:rPr lang="ar-EG" sz="6600" b="1" dirty="0"/>
            </a:br>
            <a:r>
              <a:rPr lang="ar-EG" sz="6600" b="1" dirty="0"/>
              <a:t>أرنم لك يا من أبهجتني</a:t>
            </a:r>
            <a:br>
              <a:rPr lang="ar-EG" sz="6600" b="1" dirty="0"/>
            </a:br>
            <a:r>
              <a:rPr lang="ar-EG" sz="6600" b="1" dirty="0"/>
              <a:t>أخبر بك أذيع فضلـــــك</a:t>
            </a:r>
            <a:br>
              <a:rPr lang="ar-EG" sz="6600" b="1" dirty="0"/>
            </a:br>
            <a:r>
              <a:rPr lang="ar-EG" sz="6600" b="1" dirty="0"/>
              <a:t>وهكذا أسبح اسمــــــك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2165</TotalTime>
  <Words>51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351</cp:revision>
  <dcterms:created xsi:type="dcterms:W3CDTF">2021-12-07T14:30:00Z</dcterms:created>
  <dcterms:modified xsi:type="dcterms:W3CDTF">2024-04-27T15:09:07Z</dcterms:modified>
</cp:coreProperties>
</file>