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30" r:id="rId4"/>
    <p:sldId id="43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سوف أدخل أبوابك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7870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سوف أدخل أبوابك</a:t>
            </a:r>
            <a:br>
              <a:rPr lang="ar-EG" sz="7200" b="1" dirty="0"/>
            </a:br>
            <a:r>
              <a:rPr lang="ar-EG" sz="7200" b="1" dirty="0"/>
              <a:t>بالحمد والتسبيح</a:t>
            </a:r>
            <a:br>
              <a:rPr lang="ar-EG" sz="7200" b="1" dirty="0"/>
            </a:br>
            <a:r>
              <a:rPr lang="ar-EG" sz="7200" b="1" dirty="0"/>
              <a:t>لك أهتف يا سيدي المسيح</a:t>
            </a:r>
            <a:br>
              <a:rPr lang="ar-EG" sz="7200" b="1" dirty="0"/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أشدو هذا هو اليوم</a:t>
            </a:r>
            <a:br>
              <a:rPr lang="ar-EG" sz="7200" b="1" dirty="0"/>
            </a:br>
            <a:r>
              <a:rPr lang="ar-EG" sz="7200" b="1" dirty="0"/>
              <a:t>الذي قد صنعته</a:t>
            </a:r>
            <a:br>
              <a:rPr lang="ar-EG" sz="7200" b="1" dirty="0"/>
            </a:br>
            <a:r>
              <a:rPr lang="ar-EG" sz="7200" b="1" dirty="0"/>
              <a:t>سأفرح بما أبدعته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398"/>
            <a:ext cx="9982199" cy="1003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أهتف لك يا من أحييتني</a:t>
            </a:r>
            <a:br>
              <a:rPr lang="ar-EG" sz="6600" b="1" dirty="0"/>
            </a:br>
            <a:r>
              <a:rPr lang="ar-EG" sz="6600" b="1" dirty="0"/>
              <a:t>أرنم لك يا من أبهجتني</a:t>
            </a:r>
            <a:br>
              <a:rPr lang="ar-EG" sz="6600" b="1" dirty="0"/>
            </a:br>
            <a:r>
              <a:rPr lang="ar-EG" sz="6600" b="1" dirty="0"/>
              <a:t>أخبر بك أذيع فضلـــــك</a:t>
            </a:r>
            <a:br>
              <a:rPr lang="ar-EG" sz="6600" b="1" dirty="0"/>
            </a:br>
            <a:r>
              <a:rPr lang="ar-EG" sz="6600" b="1" dirty="0"/>
              <a:t>وهكذا أسبح اسمــــــك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51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2024-08-29T07:51:41Z</dcterms:modified>
</cp:coreProperties>
</file>