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28" r:id="rId3"/>
    <p:sldId id="429" r:id="rId4"/>
    <p:sldId id="430" r:id="rId5"/>
    <p:sldId id="431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39" d="100"/>
          <a:sy n="39" d="100"/>
        </p:scale>
        <p:origin x="52" y="7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روح الله نحن نسأل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2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1-</a:t>
            </a:r>
            <a:endParaRPr lang="ar-EG" sz="7200" b="1" dirty="0"/>
          </a:p>
          <a:p>
            <a:pPr algn="ctr" rtl="1"/>
            <a:r>
              <a:rPr lang="ar-SA" sz="7200" b="1" dirty="0"/>
              <a:t>(روح الله نحن نسأل</a:t>
            </a:r>
            <a:endParaRPr lang="ar-EG" sz="7200" b="1" dirty="0"/>
          </a:p>
          <a:p>
            <a:pPr algn="ctr" rtl="1"/>
            <a:r>
              <a:rPr lang="ar-SA" sz="7200" b="1" dirty="0"/>
              <a:t> امتلكنا ال</a:t>
            </a:r>
            <a:r>
              <a:rPr lang="ar-EG" sz="7200" b="1" dirty="0"/>
              <a:t>آ</a:t>
            </a:r>
            <a:r>
              <a:rPr lang="ar-SA" sz="7200" b="1" dirty="0"/>
              <a:t>ن</a:t>
            </a:r>
          </a:p>
          <a:p>
            <a:pPr algn="ctr" rtl="1"/>
            <a:r>
              <a:rPr lang="ar-SA" sz="7200" b="1" dirty="0"/>
              <a:t>حررن قيد النفوس وارفع  الأحزان) 2</a:t>
            </a:r>
          </a:p>
          <a:p>
            <a:pPr algn="ctr"/>
            <a:br>
              <a:rPr lang="ar-SA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9097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582A"/>
                </a:solidFill>
              </a:rPr>
              <a:t>القرار</a:t>
            </a:r>
            <a:r>
              <a:rPr lang="ar-EG" sz="8000" b="1" dirty="0">
                <a:solidFill>
                  <a:srgbClr val="00582A"/>
                </a:solidFill>
              </a:rPr>
              <a:t>: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  </a:t>
            </a:r>
            <a:r>
              <a:rPr lang="ar-SA" sz="8000" b="1" dirty="0">
                <a:solidFill>
                  <a:srgbClr val="00582A"/>
                </a:solidFill>
              </a:rPr>
              <a:t>[(فيض فينا  ال</a:t>
            </a:r>
            <a:r>
              <a:rPr lang="ar-EG" sz="8000" b="1" dirty="0">
                <a:solidFill>
                  <a:srgbClr val="00582A"/>
                </a:solidFill>
              </a:rPr>
              <a:t>آ</a:t>
            </a:r>
            <a:r>
              <a:rPr lang="ar-SA" sz="8000" b="1" dirty="0">
                <a:solidFill>
                  <a:srgbClr val="00582A"/>
                </a:solidFill>
              </a:rPr>
              <a:t>ن) 3  </a:t>
            </a:r>
          </a:p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582A"/>
                </a:solidFill>
              </a:rPr>
              <a:t>فينا ال</a:t>
            </a:r>
            <a:r>
              <a:rPr lang="ar-EG" sz="8000" b="1" dirty="0">
                <a:solidFill>
                  <a:srgbClr val="00582A"/>
                </a:solidFill>
              </a:rPr>
              <a:t>آ</a:t>
            </a:r>
            <a:r>
              <a:rPr lang="ar-SA" sz="8000" b="1" dirty="0">
                <a:solidFill>
                  <a:srgbClr val="00582A"/>
                </a:solidFill>
              </a:rPr>
              <a:t>ن يا روح الله] 2</a:t>
            </a:r>
          </a:p>
          <a:p>
            <a:pPr algn="ctr">
              <a:lnSpc>
                <a:spcPct val="150000"/>
              </a:lnSpc>
            </a:pPr>
            <a:br>
              <a:rPr lang="ar-SA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2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</a:t>
            </a:r>
            <a:r>
              <a:rPr lang="ar-SA" sz="7200" b="1" dirty="0"/>
              <a:t>-</a:t>
            </a:r>
            <a:endParaRPr lang="ar-EG" sz="7200" b="1" dirty="0"/>
          </a:p>
          <a:p>
            <a:pPr algn="ctr" rtl="1"/>
            <a:r>
              <a:rPr lang="ar-SA" sz="7200" b="1" dirty="0"/>
              <a:t>(روح الله نحن نطلب</a:t>
            </a:r>
            <a:endParaRPr lang="ar-EG" sz="7200" b="1" dirty="0"/>
          </a:p>
          <a:p>
            <a:pPr algn="ctr" rtl="1"/>
            <a:r>
              <a:rPr lang="ar-SA" sz="7200" b="1" dirty="0"/>
              <a:t> قوة الإيمان</a:t>
            </a:r>
          </a:p>
          <a:p>
            <a:pPr algn="ctr" rtl="1"/>
            <a:r>
              <a:rPr lang="ar-SA" sz="7200" b="1" dirty="0"/>
              <a:t>قوة تنقل جبال</a:t>
            </a:r>
            <a:endParaRPr lang="ar-EG" sz="7200" b="1" dirty="0"/>
          </a:p>
          <a:p>
            <a:pPr algn="ctr" rtl="1"/>
            <a:r>
              <a:rPr lang="ar-EG" sz="7200" b="1" dirty="0"/>
              <a:t> </a:t>
            </a:r>
            <a:r>
              <a:rPr lang="ar-SA" sz="7200" b="1" dirty="0"/>
              <a:t> تطرد الشيطان) 2</a:t>
            </a:r>
          </a:p>
          <a:p>
            <a:pPr algn="ctr"/>
            <a:br>
              <a:rPr lang="ar-SA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9097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582A"/>
                </a:solidFill>
              </a:rPr>
              <a:t>القرار</a:t>
            </a:r>
            <a:r>
              <a:rPr lang="ar-EG" sz="8000" b="1" dirty="0">
                <a:solidFill>
                  <a:srgbClr val="00582A"/>
                </a:solidFill>
              </a:rPr>
              <a:t>: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  </a:t>
            </a:r>
            <a:r>
              <a:rPr lang="ar-SA" sz="8000" b="1" dirty="0">
                <a:solidFill>
                  <a:srgbClr val="00582A"/>
                </a:solidFill>
              </a:rPr>
              <a:t>[(فيض فينا  ال</a:t>
            </a:r>
            <a:r>
              <a:rPr lang="ar-EG" sz="8000" b="1" dirty="0">
                <a:solidFill>
                  <a:srgbClr val="00582A"/>
                </a:solidFill>
              </a:rPr>
              <a:t>آ</a:t>
            </a:r>
            <a:r>
              <a:rPr lang="ar-SA" sz="8000" b="1" dirty="0">
                <a:solidFill>
                  <a:srgbClr val="00582A"/>
                </a:solidFill>
              </a:rPr>
              <a:t>ن) 3  </a:t>
            </a:r>
          </a:p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582A"/>
                </a:solidFill>
              </a:rPr>
              <a:t>فينا ال</a:t>
            </a:r>
            <a:r>
              <a:rPr lang="ar-EG" sz="8000" b="1" dirty="0">
                <a:solidFill>
                  <a:srgbClr val="00582A"/>
                </a:solidFill>
              </a:rPr>
              <a:t>آ</a:t>
            </a:r>
            <a:r>
              <a:rPr lang="ar-SA" sz="8000" b="1" dirty="0">
                <a:solidFill>
                  <a:srgbClr val="00582A"/>
                </a:solidFill>
              </a:rPr>
              <a:t>ن يا روح الله] 2</a:t>
            </a:r>
          </a:p>
          <a:p>
            <a:pPr algn="ctr">
              <a:lnSpc>
                <a:spcPct val="150000"/>
              </a:lnSpc>
            </a:pPr>
            <a:br>
              <a:rPr lang="ar-SA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608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2161</TotalTime>
  <Words>85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345</cp:revision>
  <dcterms:created xsi:type="dcterms:W3CDTF">2021-12-07T14:30:00Z</dcterms:created>
  <dcterms:modified xsi:type="dcterms:W3CDTF">2024-04-29T09:09:03Z</dcterms:modified>
</cp:coreProperties>
</file>