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20" r:id="rId3"/>
    <p:sldId id="322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0"/>
            <p14:sldId id="32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7" autoAdjust="0"/>
    <p:restoredTop sz="94660"/>
  </p:normalViewPr>
  <p:slideViewPr>
    <p:cSldViewPr>
      <p:cViewPr varScale="1">
        <p:scale>
          <a:sx n="90" d="100"/>
          <a:sy n="90" d="100"/>
        </p:scale>
        <p:origin x="171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رحمةً كثيرة ارحمني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رَحمَةً كَثِيرَةً اِرحَمْني   رَأفَةً تَرَ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آ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 عَلَيَّ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اِغسِلَنَّ قلبي مِن إثمِي</a:t>
            </a:r>
            <a:b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قد سَقَطتُ أحسِنْ إلَيَّ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s-E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rahmatan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katheeratan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erhamni</a:t>
            </a:r>
            <a:b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raafatan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taraaf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aalayya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eghselanna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qalbi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ethmi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qad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saqatto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ahsen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elayya</a:t>
            </a:r>
            <a:b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Have a lot of mercy on me. Cleanse my heart from my sin. I fell, do good to me; Lord.</a:t>
            </a:r>
            <a:endParaRPr kumimoji="0" lang="ar-EG" sz="105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(يا رَب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ُّ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اِقبَلْ لي تَوْبَتي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اِغسِلْ بِدَمِكَ خَطِيَتي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بِرُوحِكَ القُدُّوسِ الجَلِيلِ  جَدَّدْ لي عَهدَ مَحَبَتي)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eqbal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tawbati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eghsel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dameka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khatyeati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roheka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alqoddosi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eljaleeli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jadded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aahda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maabbati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Lord, accept my repentance and cleanse my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heart with Your blood. Renew my love with Your respectable Holy spirit.</a:t>
            </a:r>
            <a:endParaRPr kumimoji="0" lang="ar-EG" sz="105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0222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5013</TotalTime>
  <Words>136</Words>
  <Application>Microsoft Office PowerPoint</Application>
  <PresentationFormat>عرض على الشاشة (4:3)</PresentationFormat>
  <Paragraphs>10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485</cp:revision>
  <dcterms:created xsi:type="dcterms:W3CDTF">2021-12-07T14:30:00Z</dcterms:created>
  <dcterms:modified xsi:type="dcterms:W3CDTF">2023-08-20T07:14:04Z</dcterms:modified>
</cp:coreProperties>
</file>