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428" r:id="rId3"/>
    <p:sldId id="429" r:id="rId4"/>
    <p:sldId id="430" r:id="rId5"/>
    <p:sldId id="431" r:id="rId6"/>
    <p:sldId id="432" r:id="rId7"/>
    <p:sldId id="433" r:id="rId8"/>
    <p:sldId id="29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28"/>
            <p14:sldId id="429"/>
            <p14:sldId id="430"/>
            <p14:sldId id="431"/>
            <p14:sldId id="432"/>
            <p14:sldId id="433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71" d="100"/>
          <a:sy n="71" d="100"/>
        </p:scale>
        <p:origin x="140" y="48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4/28/2024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4/28/2024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304800"/>
            <a:ext cx="9144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 err="1"/>
              <a:t>ترنمية</a:t>
            </a:r>
            <a:r>
              <a:rPr lang="ar-EG" sz="7200" b="1" dirty="0"/>
              <a:t> </a:t>
            </a:r>
          </a:p>
          <a:p>
            <a:pPr algn="ctr"/>
            <a:r>
              <a:rPr lang="ar-EG" sz="7200" b="1" dirty="0"/>
              <a:t>دم الرب اشترانا وافتدانا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510600"/>
            <a:ext cx="9982199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800" b="1" dirty="0">
                <a:latin typeface="Arial" charset="0"/>
                <a:cs typeface="Arial" charset="0"/>
              </a:rPr>
              <a:t>دم الرب اشترانا</a:t>
            </a:r>
            <a:br>
              <a:rPr lang="ar-EG" sz="8800" b="1" dirty="0">
                <a:latin typeface="Arial" charset="0"/>
                <a:cs typeface="Arial" charset="0"/>
              </a:rPr>
            </a:br>
            <a:r>
              <a:rPr lang="ar-EG" sz="8800" b="1" dirty="0">
                <a:latin typeface="Arial" charset="0"/>
                <a:cs typeface="Arial" charset="0"/>
              </a:rPr>
              <a:t>وافتدانا من الهلاك</a:t>
            </a:r>
            <a:br>
              <a:rPr lang="ar-EG" sz="2800" b="1" dirty="0">
                <a:latin typeface="Arial" charset="0"/>
                <a:cs typeface="Arial" charset="0"/>
              </a:rPr>
            </a:br>
            <a:r>
              <a:rPr lang="ar-EG" sz="8800" b="1" dirty="0">
                <a:latin typeface="Arial" charset="0"/>
                <a:cs typeface="Arial" charset="0"/>
              </a:rPr>
              <a:t>لنا ثقة بالدخول</a:t>
            </a:r>
            <a:br>
              <a:rPr lang="ar-EG" sz="8800" b="1" dirty="0">
                <a:latin typeface="Arial" charset="0"/>
                <a:cs typeface="Arial" charset="0"/>
              </a:rPr>
            </a:br>
            <a:r>
              <a:rPr lang="ar-EG" sz="8800" b="1" dirty="0">
                <a:latin typeface="Arial" charset="0"/>
                <a:cs typeface="Arial" charset="0"/>
              </a:rPr>
              <a:t>بجرأة للأقداس</a:t>
            </a:r>
            <a:endParaRPr lang="ar-EG" altLang="en-US" sz="8800" b="1" dirty="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1331416"/>
            <a:ext cx="9982199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buFont typeface="Arial" charset="0"/>
              <a:buNone/>
            </a:pPr>
            <a:r>
              <a:rPr lang="ar-EG" sz="8800" b="1" dirty="0">
                <a:solidFill>
                  <a:srgbClr val="00582A"/>
                </a:solidFill>
                <a:latin typeface="Arial" charset="0"/>
                <a:cs typeface="Arial" charset="0"/>
              </a:rPr>
              <a:t>بدم يسوع </a:t>
            </a:r>
            <a:r>
              <a:rPr lang="ar-EG" sz="8800" b="1" dirty="0" err="1">
                <a:solidFill>
                  <a:srgbClr val="00582A"/>
                </a:solidFill>
                <a:latin typeface="Arial" charset="0"/>
                <a:cs typeface="Arial" charset="0"/>
              </a:rPr>
              <a:t>هللويا</a:t>
            </a:r>
            <a:br>
              <a:rPr lang="ar-EG" sz="8800" b="1" dirty="0">
                <a:solidFill>
                  <a:srgbClr val="00582A"/>
                </a:solidFill>
                <a:latin typeface="Arial" charset="0"/>
                <a:cs typeface="Arial" charset="0"/>
              </a:rPr>
            </a:br>
            <a:r>
              <a:rPr lang="ar-EG" sz="8800" b="1" dirty="0">
                <a:solidFill>
                  <a:srgbClr val="00582A"/>
                </a:solidFill>
                <a:latin typeface="Arial" charset="0"/>
                <a:cs typeface="Arial" charset="0"/>
              </a:rPr>
              <a:t>صرنا أحرار </a:t>
            </a:r>
            <a:r>
              <a:rPr lang="ar-EG" sz="8800" b="1" dirty="0" err="1">
                <a:solidFill>
                  <a:srgbClr val="00582A"/>
                </a:solidFill>
                <a:latin typeface="Arial" charset="0"/>
                <a:cs typeface="Arial" charset="0"/>
              </a:rPr>
              <a:t>هللويا</a:t>
            </a:r>
            <a:br>
              <a:rPr lang="ar-EG" sz="8800" b="1" dirty="0">
                <a:solidFill>
                  <a:srgbClr val="00582A"/>
                </a:solidFill>
                <a:latin typeface="Arial" charset="0"/>
                <a:cs typeface="Arial" charset="0"/>
              </a:rPr>
            </a:br>
            <a:r>
              <a:rPr lang="ar-EG" sz="8800" b="1" dirty="0">
                <a:solidFill>
                  <a:srgbClr val="00582A"/>
                </a:solidFill>
                <a:latin typeface="Arial" charset="0"/>
                <a:cs typeface="Arial" charset="0"/>
              </a:rPr>
              <a:t>بدم يسوع</a:t>
            </a:r>
            <a:endParaRPr lang="en-US" altLang="en-US" sz="8800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510600"/>
            <a:ext cx="9982199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800" b="1" dirty="0">
                <a:latin typeface="Arial" charset="0"/>
                <a:cs typeface="Arial" charset="0"/>
              </a:rPr>
              <a:t>لا ظلام لا دينونة</a:t>
            </a:r>
            <a:br>
              <a:rPr lang="ar-EG" sz="8800" b="1" dirty="0">
                <a:latin typeface="Arial" charset="0"/>
                <a:cs typeface="Arial" charset="0"/>
              </a:rPr>
            </a:br>
            <a:r>
              <a:rPr lang="ar-EG" sz="8800" b="1" dirty="0">
                <a:latin typeface="Arial" charset="0"/>
                <a:cs typeface="Arial" charset="0"/>
              </a:rPr>
              <a:t>لا عداوة بل حياة</a:t>
            </a:r>
            <a:br>
              <a:rPr lang="ar-EG" sz="2800" b="1" dirty="0">
                <a:latin typeface="Arial" charset="0"/>
                <a:cs typeface="Arial" charset="0"/>
              </a:rPr>
            </a:br>
            <a:r>
              <a:rPr lang="ar-EG" sz="8800" b="1" dirty="0">
                <a:latin typeface="Arial" charset="0"/>
                <a:cs typeface="Arial" charset="0"/>
              </a:rPr>
              <a:t>لا انكسار لا مذلة</a:t>
            </a:r>
            <a:br>
              <a:rPr lang="ar-EG" sz="8800" b="1" dirty="0">
                <a:latin typeface="Arial" charset="0"/>
                <a:cs typeface="Arial" charset="0"/>
              </a:rPr>
            </a:br>
            <a:r>
              <a:rPr lang="ar-EG" sz="8800" b="1" dirty="0">
                <a:latin typeface="Arial" charset="0"/>
                <a:cs typeface="Arial" charset="0"/>
              </a:rPr>
              <a:t>لا قيود بل أمجاد</a:t>
            </a:r>
            <a:endParaRPr lang="ar-EG" altLang="en-US" sz="8800" b="1" dirty="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1331416"/>
            <a:ext cx="9982199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buFont typeface="Arial" charset="0"/>
              <a:buNone/>
            </a:pPr>
            <a:r>
              <a:rPr lang="ar-EG" sz="8800" b="1" dirty="0">
                <a:solidFill>
                  <a:srgbClr val="00582A"/>
                </a:solidFill>
                <a:latin typeface="Arial" charset="0"/>
                <a:cs typeface="Arial" charset="0"/>
              </a:rPr>
              <a:t>بدم يسوع </a:t>
            </a:r>
            <a:r>
              <a:rPr lang="ar-EG" sz="8800" b="1" dirty="0" err="1">
                <a:solidFill>
                  <a:srgbClr val="00582A"/>
                </a:solidFill>
                <a:latin typeface="Arial" charset="0"/>
                <a:cs typeface="Arial" charset="0"/>
              </a:rPr>
              <a:t>هللويا</a:t>
            </a:r>
            <a:br>
              <a:rPr lang="ar-EG" sz="8800" b="1" dirty="0">
                <a:solidFill>
                  <a:srgbClr val="00582A"/>
                </a:solidFill>
                <a:latin typeface="Arial" charset="0"/>
                <a:cs typeface="Arial" charset="0"/>
              </a:rPr>
            </a:br>
            <a:r>
              <a:rPr lang="ar-EG" sz="8800" b="1" dirty="0">
                <a:solidFill>
                  <a:srgbClr val="00582A"/>
                </a:solidFill>
                <a:latin typeface="Arial" charset="0"/>
                <a:cs typeface="Arial" charset="0"/>
              </a:rPr>
              <a:t>صرنا أحرار </a:t>
            </a:r>
            <a:r>
              <a:rPr lang="ar-EG" sz="8800" b="1" dirty="0" err="1">
                <a:solidFill>
                  <a:srgbClr val="00582A"/>
                </a:solidFill>
                <a:latin typeface="Arial" charset="0"/>
                <a:cs typeface="Arial" charset="0"/>
              </a:rPr>
              <a:t>هللويا</a:t>
            </a:r>
            <a:br>
              <a:rPr lang="ar-EG" sz="8800" b="1" dirty="0">
                <a:solidFill>
                  <a:srgbClr val="00582A"/>
                </a:solidFill>
                <a:latin typeface="Arial" charset="0"/>
                <a:cs typeface="Arial" charset="0"/>
              </a:rPr>
            </a:br>
            <a:r>
              <a:rPr lang="ar-EG" sz="8800" b="1" dirty="0">
                <a:solidFill>
                  <a:srgbClr val="00582A"/>
                </a:solidFill>
                <a:latin typeface="Arial" charset="0"/>
                <a:cs typeface="Arial" charset="0"/>
              </a:rPr>
              <a:t>بدم يسوع</a:t>
            </a:r>
            <a:endParaRPr lang="en-US" altLang="en-US" sz="8800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1700748"/>
            <a:ext cx="9982199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>
                <a:latin typeface="Arial" charset="0"/>
                <a:cs typeface="Arial" charset="0"/>
              </a:rPr>
              <a:t>فرح أبدي ونصرة وسلام</a:t>
            </a:r>
            <a:br>
              <a:rPr lang="ar-EG" sz="8000" b="1" dirty="0">
                <a:latin typeface="Arial" charset="0"/>
                <a:cs typeface="Arial" charset="0"/>
              </a:rPr>
            </a:br>
            <a:r>
              <a:rPr lang="ar-EG" sz="8000" b="1" dirty="0">
                <a:latin typeface="Arial" charset="0"/>
                <a:cs typeface="Arial" charset="0"/>
              </a:rPr>
              <a:t>صار الدم العلامة</a:t>
            </a:r>
            <a:br>
              <a:rPr lang="ar-EG" sz="8000" b="1" dirty="0">
                <a:latin typeface="Arial" charset="0"/>
                <a:cs typeface="Arial" charset="0"/>
              </a:rPr>
            </a:br>
            <a:r>
              <a:rPr lang="ar-EG" sz="8000" b="1" dirty="0">
                <a:latin typeface="Arial" charset="0"/>
                <a:cs typeface="Arial" charset="0"/>
              </a:rPr>
              <a:t>نحن أهل بيت الله</a:t>
            </a:r>
            <a:endParaRPr lang="ar-EG" altLang="en-US" sz="8000" b="1" dirty="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1331416"/>
            <a:ext cx="9982199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buFont typeface="Arial" charset="0"/>
              <a:buNone/>
            </a:pPr>
            <a:r>
              <a:rPr lang="ar-EG" sz="8800" b="1" dirty="0">
                <a:solidFill>
                  <a:srgbClr val="00582A"/>
                </a:solidFill>
                <a:latin typeface="Arial" charset="0"/>
                <a:cs typeface="Arial" charset="0"/>
              </a:rPr>
              <a:t>بدم يسوع </a:t>
            </a:r>
            <a:r>
              <a:rPr lang="ar-EG" sz="8800" b="1" dirty="0" err="1">
                <a:solidFill>
                  <a:srgbClr val="00582A"/>
                </a:solidFill>
                <a:latin typeface="Arial" charset="0"/>
                <a:cs typeface="Arial" charset="0"/>
              </a:rPr>
              <a:t>هللويا</a:t>
            </a:r>
            <a:br>
              <a:rPr lang="ar-EG" sz="8800" b="1" dirty="0">
                <a:solidFill>
                  <a:srgbClr val="00582A"/>
                </a:solidFill>
                <a:latin typeface="Arial" charset="0"/>
                <a:cs typeface="Arial" charset="0"/>
              </a:rPr>
            </a:br>
            <a:r>
              <a:rPr lang="ar-EG" sz="8800" b="1" dirty="0">
                <a:solidFill>
                  <a:srgbClr val="00582A"/>
                </a:solidFill>
                <a:latin typeface="Arial" charset="0"/>
                <a:cs typeface="Arial" charset="0"/>
              </a:rPr>
              <a:t>صرنا أحرار </a:t>
            </a:r>
            <a:r>
              <a:rPr lang="ar-EG" sz="8800" b="1" dirty="0" err="1">
                <a:solidFill>
                  <a:srgbClr val="00582A"/>
                </a:solidFill>
                <a:latin typeface="Arial" charset="0"/>
                <a:cs typeface="Arial" charset="0"/>
              </a:rPr>
              <a:t>هللويا</a:t>
            </a:r>
            <a:br>
              <a:rPr lang="ar-EG" sz="8800" b="1" dirty="0">
                <a:solidFill>
                  <a:srgbClr val="00582A"/>
                </a:solidFill>
                <a:latin typeface="Arial" charset="0"/>
                <a:cs typeface="Arial" charset="0"/>
              </a:rPr>
            </a:br>
            <a:r>
              <a:rPr lang="ar-EG" sz="8800" b="1" dirty="0">
                <a:solidFill>
                  <a:srgbClr val="00582A"/>
                </a:solidFill>
                <a:latin typeface="Arial" charset="0"/>
                <a:cs typeface="Arial" charset="0"/>
              </a:rPr>
              <a:t>بدم يسوع</a:t>
            </a:r>
            <a:endParaRPr lang="en-US" altLang="en-US" sz="8800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2130</TotalTime>
  <Words>81</Words>
  <Application>Microsoft Office PowerPoint</Application>
  <PresentationFormat>On-screen Show (4:3)</PresentationFormat>
  <Paragraphs>8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333</cp:revision>
  <dcterms:created xsi:type="dcterms:W3CDTF">2021-12-07T14:30:00Z</dcterms:created>
  <dcterms:modified xsi:type="dcterms:W3CDTF">2024-04-28T20:06:11Z</dcterms:modified>
</cp:coreProperties>
</file>