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40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دم الرب اشترانا وافتدانا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latin typeface="Arial" charset="0"/>
                <a:cs typeface="Arial" charset="0"/>
              </a:rPr>
              <a:t>دم الرب اشترانا</a:t>
            </a:r>
            <a:br>
              <a:rPr lang="ar-EG" sz="8800" b="1" dirty="0">
                <a:latin typeface="Arial" charset="0"/>
                <a:cs typeface="Arial" charset="0"/>
              </a:rPr>
            </a:br>
            <a:r>
              <a:rPr lang="ar-EG" sz="8800" b="1" dirty="0">
                <a:latin typeface="Arial" charset="0"/>
                <a:cs typeface="Arial" charset="0"/>
              </a:rPr>
              <a:t>وافتدانا من الهلاك</a:t>
            </a:r>
            <a:br>
              <a:rPr lang="ar-EG" sz="2800" b="1" dirty="0">
                <a:latin typeface="Arial" charset="0"/>
                <a:cs typeface="Arial" charset="0"/>
              </a:rPr>
            </a:br>
            <a:r>
              <a:rPr lang="ar-EG" sz="8800" b="1" dirty="0">
                <a:latin typeface="Arial" charset="0"/>
                <a:cs typeface="Arial" charset="0"/>
              </a:rPr>
              <a:t>لنا ثقة بالدخول</a:t>
            </a:r>
            <a:br>
              <a:rPr lang="ar-EG" sz="8800" b="1" dirty="0">
                <a:latin typeface="Arial" charset="0"/>
                <a:cs typeface="Arial" charset="0"/>
              </a:rPr>
            </a:br>
            <a:r>
              <a:rPr lang="ar-EG" sz="8800" b="1" dirty="0">
                <a:latin typeface="Arial" charset="0"/>
                <a:cs typeface="Arial" charset="0"/>
              </a:rPr>
              <a:t>بجرأة للأقداس</a:t>
            </a:r>
            <a:endParaRPr lang="ar-EG" altLang="en-US" sz="8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314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 </a:t>
            </a:r>
            <a:r>
              <a:rPr lang="ar-EG" sz="88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صرنا أحرار </a:t>
            </a:r>
            <a:r>
              <a:rPr lang="ar-EG" sz="88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</a:t>
            </a:r>
            <a:endParaRPr lang="en-US" altLang="en-US" sz="88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>
                <a:latin typeface="Arial" charset="0"/>
                <a:cs typeface="Arial" charset="0"/>
              </a:rPr>
              <a:t>لا ظلام لا دينونة</a:t>
            </a:r>
            <a:br>
              <a:rPr lang="ar-EG" sz="8800" b="1" dirty="0">
                <a:latin typeface="Arial" charset="0"/>
                <a:cs typeface="Arial" charset="0"/>
              </a:rPr>
            </a:br>
            <a:r>
              <a:rPr lang="ar-EG" sz="8800" b="1" dirty="0">
                <a:latin typeface="Arial" charset="0"/>
                <a:cs typeface="Arial" charset="0"/>
              </a:rPr>
              <a:t>لا عداوة بل حياة</a:t>
            </a:r>
            <a:br>
              <a:rPr lang="ar-EG" sz="2800" b="1" dirty="0">
                <a:latin typeface="Arial" charset="0"/>
                <a:cs typeface="Arial" charset="0"/>
              </a:rPr>
            </a:br>
            <a:r>
              <a:rPr lang="ar-EG" sz="8800" b="1" dirty="0">
                <a:latin typeface="Arial" charset="0"/>
                <a:cs typeface="Arial" charset="0"/>
              </a:rPr>
              <a:t>لا انكسار لا مذلة</a:t>
            </a:r>
            <a:br>
              <a:rPr lang="ar-EG" sz="8800" b="1" dirty="0">
                <a:latin typeface="Arial" charset="0"/>
                <a:cs typeface="Arial" charset="0"/>
              </a:rPr>
            </a:br>
            <a:r>
              <a:rPr lang="ar-EG" sz="8800" b="1" dirty="0">
                <a:latin typeface="Arial" charset="0"/>
                <a:cs typeface="Arial" charset="0"/>
              </a:rPr>
              <a:t>لا قيود بل أمجاد</a:t>
            </a:r>
            <a:endParaRPr lang="ar-EG" altLang="en-US" sz="8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314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 </a:t>
            </a:r>
            <a:r>
              <a:rPr lang="ar-EG" sz="88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صرنا أحرار </a:t>
            </a:r>
            <a:r>
              <a:rPr lang="ar-EG" sz="88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</a:t>
            </a:r>
            <a:endParaRPr lang="en-US" altLang="en-US" sz="88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007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latin typeface="Arial" charset="0"/>
                <a:cs typeface="Arial" charset="0"/>
              </a:rPr>
              <a:t>فرح أبدي ونصرة وسلام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صار الدم العلامة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نحن أهل بيت الله</a:t>
            </a:r>
            <a:endParaRPr lang="ar-EG" alt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314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 </a:t>
            </a:r>
            <a:r>
              <a:rPr lang="ar-EG" sz="88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صرنا أحرار </a:t>
            </a:r>
            <a:r>
              <a:rPr lang="ar-EG" sz="8800" b="1" dirty="0" err="1">
                <a:solidFill>
                  <a:srgbClr val="00582A"/>
                </a:solidFill>
                <a:latin typeface="Arial" charset="0"/>
                <a:cs typeface="Arial" charset="0"/>
              </a:rPr>
              <a:t>هللويا</a:t>
            </a:r>
            <a:b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</a:br>
            <a:r>
              <a:rPr lang="ar-EG" sz="8800" b="1" dirty="0">
                <a:solidFill>
                  <a:srgbClr val="00582A"/>
                </a:solidFill>
                <a:latin typeface="Arial" charset="0"/>
                <a:cs typeface="Arial" charset="0"/>
              </a:rPr>
              <a:t>بدم يسوع</a:t>
            </a:r>
            <a:endParaRPr lang="en-US" altLang="en-US" sz="88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81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333</cp:revision>
  <dcterms:created xsi:type="dcterms:W3CDTF">2021-12-07T14:30:00Z</dcterms:created>
  <dcterms:modified xsi:type="dcterms:W3CDTF">2024-04-28T20:06:11Z</dcterms:modified>
</cp:coreProperties>
</file>