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دم الرب اشترانا وافتدانا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latin typeface="Arial" charset="0"/>
                <a:cs typeface="Arial" charset="0"/>
              </a:rPr>
              <a:t>دم الرب اشترانا</a:t>
            </a:r>
            <a:br>
              <a:rPr lang="ar-EG" sz="8000" b="1" dirty="0">
                <a:latin typeface="Arial" charset="0"/>
                <a:cs typeface="Arial" charset="0"/>
              </a:rPr>
            </a:br>
            <a:r>
              <a:rPr lang="ar-EG" sz="8000" b="1" dirty="0">
                <a:latin typeface="Arial" charset="0"/>
                <a:cs typeface="Arial" charset="0"/>
              </a:rPr>
              <a:t>وافتدانا من الهلاك</a:t>
            </a:r>
            <a:br>
              <a:rPr lang="ar-EG" sz="2400" b="1" dirty="0">
                <a:latin typeface="Arial" charset="0"/>
                <a:cs typeface="Arial" charset="0"/>
              </a:rPr>
            </a:br>
            <a:r>
              <a:rPr lang="ar-EG" sz="8000" b="1" dirty="0">
                <a:latin typeface="Arial" charset="0"/>
                <a:cs typeface="Arial" charset="0"/>
              </a:rPr>
              <a:t>لنا ثقة بالدخول</a:t>
            </a:r>
            <a:br>
              <a:rPr lang="ar-EG" sz="8000" b="1" dirty="0">
                <a:latin typeface="Arial" charset="0"/>
                <a:cs typeface="Arial" charset="0"/>
              </a:rPr>
            </a:br>
            <a:r>
              <a:rPr lang="ar-EG" sz="8000" b="1" dirty="0">
                <a:latin typeface="Arial" charset="0"/>
                <a:cs typeface="Arial" charset="0"/>
              </a:rPr>
              <a:t>بجرأة للأقداس</a:t>
            </a:r>
            <a:endParaRPr lang="ar-EG" alt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192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 </a:t>
            </a:r>
            <a:r>
              <a:rPr lang="ar-EG" sz="80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  <a:t>صرنا أحرار </a:t>
            </a:r>
            <a:r>
              <a:rPr lang="ar-EG" sz="80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</a:t>
            </a:r>
            <a:endParaRPr lang="en-US" alt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latin typeface="Arial" charset="0"/>
                <a:cs typeface="Arial" charset="0"/>
              </a:rPr>
              <a:t>لا ظلام لا دينونة</a:t>
            </a:r>
            <a:br>
              <a:rPr lang="ar-EG" sz="8000" b="1" dirty="0">
                <a:latin typeface="Arial" charset="0"/>
                <a:cs typeface="Arial" charset="0"/>
              </a:rPr>
            </a:br>
            <a:r>
              <a:rPr lang="ar-EG" sz="8000" b="1" dirty="0">
                <a:latin typeface="Arial" charset="0"/>
                <a:cs typeface="Arial" charset="0"/>
              </a:rPr>
              <a:t>لا عداوة بل حياة</a:t>
            </a:r>
            <a:br>
              <a:rPr lang="ar-EG" sz="2400" b="1" dirty="0">
                <a:latin typeface="Arial" charset="0"/>
                <a:cs typeface="Arial" charset="0"/>
              </a:rPr>
            </a:br>
            <a:r>
              <a:rPr lang="ar-EG" sz="8000" b="1" dirty="0">
                <a:latin typeface="Arial" charset="0"/>
                <a:cs typeface="Arial" charset="0"/>
              </a:rPr>
              <a:t>لا انكسار لا مذلة</a:t>
            </a:r>
            <a:br>
              <a:rPr lang="ar-EG" sz="8000" b="1" dirty="0">
                <a:latin typeface="Arial" charset="0"/>
                <a:cs typeface="Arial" charset="0"/>
              </a:rPr>
            </a:br>
            <a:r>
              <a:rPr lang="ar-EG" sz="8000" b="1" dirty="0">
                <a:latin typeface="Arial" charset="0"/>
                <a:cs typeface="Arial" charset="0"/>
              </a:rPr>
              <a:t>لا قيود بل أمجاد</a:t>
            </a:r>
            <a:endParaRPr lang="ar-EG" alt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31416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 </a:t>
            </a:r>
            <a:r>
              <a:rPr lang="ar-EG" sz="80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  <a:t>صرنا أحرار </a:t>
            </a:r>
            <a:r>
              <a:rPr lang="ar-EG" sz="80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</a:t>
            </a:r>
            <a:endParaRPr lang="en-US" alt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0"/>
            <a:ext cx="99821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latin typeface="Arial" charset="0"/>
                <a:cs typeface="Arial" charset="0"/>
              </a:rPr>
              <a:t>فرح أبدي ونصرة وسلام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7200" b="1" dirty="0">
                <a:latin typeface="Arial" charset="0"/>
                <a:cs typeface="Arial" charset="0"/>
              </a:rPr>
              <a:t>صار الدم العلامة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7200" b="1" dirty="0">
                <a:latin typeface="Arial" charset="0"/>
                <a:cs typeface="Arial" charset="0"/>
              </a:rPr>
              <a:t>نحن أهل بيت الله</a:t>
            </a:r>
            <a:endParaRPr lang="ar-EG" alt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31416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 </a:t>
            </a:r>
            <a:r>
              <a:rPr lang="ar-EG" sz="80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  <a:t>صرنا أحرار </a:t>
            </a:r>
            <a:r>
              <a:rPr lang="ar-EG" sz="80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0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</a:t>
            </a:r>
            <a:endParaRPr lang="en-US" alt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Words>81</Words>
  <Application>Microsoft Office PowerPoint</Application>
  <PresentationFormat>عرض على الشاشة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334</cp:revision>
  <dcterms:created xsi:type="dcterms:W3CDTF">2021-12-07T14:30:00Z</dcterms:created>
  <dcterms:modified xsi:type="dcterms:W3CDTF">2024-08-29T07:40:41Z</dcterms:modified>
</cp:coreProperties>
</file>