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60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/>
              <a:t>دَعْ اِلمَسِيحَ يَحُوطُ قلبَكَ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2182"/>
            <a:ext cx="9982199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دَعْ اِلمَسِيحَ يَحُوطُ قلبَكَ بِرُوحِ حُبِّـهِ</a:t>
            </a:r>
            <a:br>
              <a:rPr lang="ar-EG" sz="5400" b="1" dirty="0"/>
            </a:br>
            <a:r>
              <a:rPr lang="ar-EG" sz="5400" b="1" dirty="0"/>
              <a:t>وَغَامِرَاً بِفَيْضٍ مِن سَلامِهِ</a:t>
            </a:r>
            <a:br>
              <a:rPr lang="ar-EG" sz="5400" b="1" dirty="0"/>
            </a:br>
            <a:r>
              <a:rPr lang="ar-EG" sz="5400" b="1" dirty="0"/>
              <a:t>دَعْ اِلمَسِيحَ يُحَطِّمُ قَيْدَكَ وَبرُوحِهِ الأمِين</a:t>
            </a:r>
            <a:br>
              <a:rPr lang="ar-EG" sz="5400" b="1" dirty="0"/>
            </a:br>
            <a:r>
              <a:rPr lang="ar-EG" sz="5400" b="1" dirty="0"/>
              <a:t>هوَ يَقودُ وَيُثَبِّتُ خُطـــــاكَ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4938"/>
            <a:ext cx="9982199" cy="962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582A"/>
                </a:solidFill>
              </a:rPr>
              <a:t> (يَسوع </a:t>
            </a:r>
            <a:r>
              <a:rPr lang="ar-EG" sz="8800" b="1" dirty="0" err="1">
                <a:solidFill>
                  <a:srgbClr val="00582A"/>
                </a:solidFill>
              </a:rPr>
              <a:t>يَسوع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582A"/>
                </a:solidFill>
              </a:rPr>
              <a:t>بَارِكْ شَعْبَكَ)2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en-GB" sz="88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تَعَالَ أنشِدْ لَهُ وَرَنِّمْ مِن عُمقِ قلبِكَ</a:t>
            </a:r>
            <a:br>
              <a:rPr lang="ar-EG" sz="5400" b="1" dirty="0"/>
            </a:br>
            <a:r>
              <a:rPr lang="ar-EG" sz="5400" b="1" dirty="0"/>
              <a:t>سَامِعَاً لِصَوْتِهِ مُسَلِّمَاً أمرَكَ</a:t>
            </a:r>
            <a:br>
              <a:rPr lang="ar-EG" sz="5400" b="1" dirty="0"/>
            </a:br>
            <a:r>
              <a:rPr lang="ar-EG" sz="5400" b="1" dirty="0"/>
              <a:t>سَيَحمِلُ كُلَّ سِنِين تَعَبِكَ وَدُمُوعِ حُزنِكَ</a:t>
            </a:r>
            <a:br>
              <a:rPr lang="ar-EG" sz="5400" b="1" dirty="0"/>
            </a:br>
            <a:r>
              <a:rPr lang="ar-EG" sz="5400" b="1" dirty="0"/>
              <a:t>وَسَتَحظَى بالحَيَاةِ في اِسمِهِ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4938"/>
            <a:ext cx="9982199" cy="962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582A"/>
                </a:solidFill>
              </a:rPr>
              <a:t> (يَسوع </a:t>
            </a:r>
            <a:r>
              <a:rPr lang="ar-EG" sz="8800" b="1" dirty="0" err="1">
                <a:solidFill>
                  <a:srgbClr val="00582A"/>
                </a:solidFill>
              </a:rPr>
              <a:t>يَسوع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>
                <a:solidFill>
                  <a:srgbClr val="00582A"/>
                </a:solidFill>
              </a:rPr>
              <a:t>بَارِكْ شَعْبَكَ)2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en-GB" sz="88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6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84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332</cp:revision>
  <dcterms:created xsi:type="dcterms:W3CDTF">2021-12-07T14:30:00Z</dcterms:created>
  <dcterms:modified xsi:type="dcterms:W3CDTF">2024-03-13T08:44:55Z</dcterms:modified>
</cp:coreProperties>
</file>