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19" r:id="rId4"/>
    <p:sldId id="321" r:id="rId5"/>
    <p:sldId id="32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9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دَع المسيح يحوط قلبك بروح حبِّهِ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lang="ar-EG" sz="1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دَعْ اِلمَسِيحَ يَحُوطُ قلبَكَ بِرُوحِ حُبِّـهِ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وَغَامِرَاً بِفَيْضٍ مِن سَلامِهِ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دَعْ اِلمَسِيحَ يُحَطِّمُ قَيْدَكَ وَبرُوحِهِ الأمِين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يَقودُ وَيُثَبِّتُ خُطـــــاكَ</a:t>
            </a: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yahooto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fayDen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salamehi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yohattemo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qaydaka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berohehi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alamin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yothabbeto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khotaka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the Christ surround your heart with the spirit of His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love and peace. Let the Christ break the bondage and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keep your steps and lead you with His faithful spirit.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(يَسوع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يَسوع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بَارِكْ شَعْبَكَ)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barek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shaabaka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Lord Jesus bless Your people.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تَعَالَ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نشِدْ لَهُ وَرَنِّمْ مِن عُمقِ قلبِكَ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سَامِعَاً لِصَوْتِهِ مُسَلِّمَاً أمرَكَ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سَيَحمِلُ كُلَّ سِنِين تَعَبِكَ وَدُمُوعِ حُزنِكَ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وَسَتَحظَى بالحَيَاةِ في اِسمِهِ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anshed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mosalleman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amraka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sayamho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taabeka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esmehi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sing to Him from your heart and submit to him.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will wipe all the years of weariness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sad tears and you will gain life in His name.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43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(يَسوع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يَسوع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بَارِكْ شَعْبَكَ)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barek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shaabaka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Lord Jesus bless Your people.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35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4801</TotalTime>
  <Words>240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447</cp:revision>
  <dcterms:created xsi:type="dcterms:W3CDTF">2021-12-07T14:30:00Z</dcterms:created>
  <dcterms:modified xsi:type="dcterms:W3CDTF">2023-08-03T07:55:35Z</dcterms:modified>
</cp:coreProperties>
</file>