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0" r:id="rId3"/>
    <p:sldId id="428" r:id="rId4"/>
    <p:sldId id="429" r:id="rId5"/>
    <p:sldId id="436" r:id="rId6"/>
    <p:sldId id="431" r:id="rId7"/>
    <p:sldId id="437" r:id="rId8"/>
    <p:sldId id="433" r:id="rId9"/>
    <p:sldId id="438" r:id="rId10"/>
    <p:sldId id="435" r:id="rId11"/>
    <p:sldId id="43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6"/>
            <p14:sldId id="431"/>
            <p14:sldId id="437"/>
            <p14:sldId id="433"/>
            <p14:sldId id="438"/>
            <p14:sldId id="435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ماتكونش بعيد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</a:p>
          <a:p>
            <a:pPr algn="ctr" rtl="1"/>
            <a:r>
              <a:rPr lang="ar-EG" sz="7200" b="1" dirty="0"/>
              <a:t>(تعال خليك سهران </a:t>
            </a:r>
          </a:p>
          <a:p>
            <a:pPr algn="ctr" rtl="1"/>
            <a:r>
              <a:rPr lang="ar-EG" sz="7200" b="1" dirty="0"/>
              <a:t>واحمل ترس الإيمان)2</a:t>
            </a:r>
            <a:br>
              <a:rPr lang="ar-EG" sz="7200" b="1" dirty="0"/>
            </a:br>
            <a:r>
              <a:rPr lang="ar-EG" sz="7200" b="1" dirty="0"/>
              <a:t>تهزم جنس الشيطان </a:t>
            </a:r>
          </a:p>
          <a:p>
            <a:pPr algn="ctr" rtl="1"/>
            <a:r>
              <a:rPr lang="ar-EG" sz="7200" b="1" dirty="0"/>
              <a:t>(بالصوم ويا الصلاة)2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48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(تعال ماتكونش بعيد </a:t>
            </a:r>
          </a:p>
          <a:p>
            <a:pPr algn="ctr" rtl="1"/>
            <a:r>
              <a:rPr lang="ar-EG" sz="7200" b="1" dirty="0"/>
              <a:t>افرح وبقلب جديد)2</a:t>
            </a:r>
            <a:br>
              <a:rPr lang="ar-EG" sz="7200" b="1" dirty="0"/>
            </a:br>
            <a:r>
              <a:rPr lang="ar-EG" sz="7200" b="1" dirty="0"/>
              <a:t>رنم أعظم نشيد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إوعى</a:t>
            </a:r>
            <a:r>
              <a:rPr lang="ar-EG" sz="7200" b="1" dirty="0"/>
              <a:t> تمل الصلاة)2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(تعال ده الباب مفتوح </a:t>
            </a:r>
          </a:p>
          <a:p>
            <a:pPr algn="ctr" rtl="1"/>
            <a:r>
              <a:rPr lang="ar-EG" sz="7200" b="1" dirty="0"/>
              <a:t>اسمع لكلام الروح)2</a:t>
            </a:r>
            <a:br>
              <a:rPr lang="ar-EG" sz="7200" b="1" dirty="0"/>
            </a:br>
            <a:r>
              <a:rPr lang="ar-EG" sz="7200" b="1" dirty="0"/>
              <a:t>ده يسوع عنك مجروح </a:t>
            </a:r>
          </a:p>
          <a:p>
            <a:pPr algn="ctr" rtl="1"/>
            <a:r>
              <a:rPr lang="ar-EG" sz="7200" b="1" dirty="0"/>
              <a:t>(يغسل إثمك بدماه)2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9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7200" b="1" dirty="0"/>
              <a:t>(تعال وبلاش تأجيل</a:t>
            </a:r>
          </a:p>
          <a:p>
            <a:pPr algn="ctr" rtl="1"/>
            <a:r>
              <a:rPr lang="ar-EG" sz="7200" b="1" dirty="0"/>
              <a:t> اخضع لصوت الإنجيل)2</a:t>
            </a:r>
            <a:br>
              <a:rPr lang="ar-EG" sz="7200" b="1" dirty="0"/>
            </a:br>
            <a:r>
              <a:rPr lang="ar-EG" sz="7200" b="1" dirty="0"/>
              <a:t>تحلا لك التراتيل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تمتلي</a:t>
            </a:r>
            <a:r>
              <a:rPr lang="ar-EG" sz="7200" b="1" dirty="0"/>
              <a:t> من روح الله)2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7200" b="1" dirty="0"/>
              <a:t>(تعال شايل الصليب </a:t>
            </a:r>
          </a:p>
          <a:p>
            <a:pPr algn="ctr" rtl="1"/>
            <a:r>
              <a:rPr lang="ar-EG" sz="7200" b="1" dirty="0"/>
              <a:t>واتبع فادينا الحبيب)2</a:t>
            </a:r>
            <a:br>
              <a:rPr lang="ar-EG" sz="7200" b="1" dirty="0"/>
            </a:br>
            <a:r>
              <a:rPr lang="ar-EG" sz="7200" b="1" dirty="0" err="1"/>
              <a:t>ده</a:t>
            </a:r>
            <a:r>
              <a:rPr lang="ar-EG" sz="7200" b="1" dirty="0"/>
              <a:t> رجاءك مش </a:t>
            </a:r>
            <a:r>
              <a:rPr lang="ar-EG" sz="7200" b="1" dirty="0" err="1"/>
              <a:t>هايخيب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(إن عشت حسب وصاياه)2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2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</TotalTime>
  <Words>200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2024-04-29T08:41:33Z</dcterms:modified>
</cp:coreProperties>
</file>