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13" r:id="rId3"/>
    <p:sldId id="314" r:id="rId4"/>
    <p:sldId id="315" r:id="rId5"/>
    <p:sldId id="316" r:id="rId6"/>
    <p:sldId id="31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4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تعَالَ املُك عَلينا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latin typeface="Calibri"/>
                <a:cs typeface="+mn-cs"/>
              </a:rPr>
              <a:t>القرار: 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تعَالَ املُك عَلينــا   رُوحك يعمَل فِينــــا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نِتغَيَّر عَن أشكالنا   يكمَل عَمَلك وَسطينا</a:t>
            </a:r>
          </a:p>
          <a:p>
            <a:pPr rtl="1"/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Calibri"/>
              </a:rPr>
              <a:t>a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mlok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aalaina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rohak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yeamel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netghayyar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ashkalna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yekmal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aamalak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wastina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3200" b="1" dirty="0">
              <a:solidFill>
                <a:srgbClr val="002060"/>
              </a:solidFill>
              <a:latin typeface="Calibri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Come, reign over us and let Your Spirit work in us.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change and your work in is fulfilled.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تعَالَ اسكُن في بيوتنا   تِتغَيَّر كُل حَيَاتنا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نِتحَرَّر مِن كُلِّ قيُودنا  يظهَر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نورك وَسطِينا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askon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biotna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tetghayyar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hayatna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netharrar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oiodna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yezhar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norak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wastina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en-US" sz="3200" b="1" dirty="0">
              <a:solidFill>
                <a:srgbClr val="FF0000"/>
              </a:solidFill>
              <a:latin typeface="Calibri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Come reside in our homes and change our lives.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You set us free and Your light shines in our midst.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latin typeface="Calibri"/>
                <a:cs typeface="+mn-cs"/>
              </a:rPr>
              <a:t>القرار: 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تعَالَ املُك عَلينــا   رُوحك يعمَل فِينــــا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نِتغَيَّر عَن أشكالنا   يكمَل عَمَلك وَسطينا</a:t>
            </a:r>
          </a:p>
          <a:p>
            <a:pPr rtl="1"/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Calibri"/>
              </a:rPr>
              <a:t>a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mlok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aalaina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rohak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yeamel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netghayyar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ashkalna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yekmal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aamalak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wastina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3200" b="1" dirty="0">
              <a:solidFill>
                <a:srgbClr val="002060"/>
              </a:solidFill>
              <a:latin typeface="Calibri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Come, reign over us and let Your Spirit work in us.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change and your work in is fulfilled.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1346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تعَالَ حَرَّر بَلَدنـا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مِن كُلِّ زِيف مِن حَوَالِينا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يملا اِسمك كُل الدُّنيا</a:t>
            </a:r>
            <a:r>
              <a:rPr kumimoji="0" lang="en-US" sz="4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sz="4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رُوحك يلمِس</a:t>
            </a:r>
            <a:r>
              <a:rPr kumimoji="0" lang="en-US" sz="4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sz="4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أرَاضِينـا</a:t>
            </a:r>
            <a:endParaRPr kumimoji="0" lang="en-US" sz="4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harrar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baladna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zaif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hawalaina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yeml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asmak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eddonia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rohak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yelmes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araDina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en-US" sz="1000" b="1" dirty="0">
              <a:solidFill>
                <a:prstClr val="black"/>
              </a:solidFill>
              <a:latin typeface="Calibri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Come free our land from all the lies.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Let Your name fill the world and Your Spirit touch our land.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6911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latin typeface="Calibri"/>
                <a:cs typeface="+mn-cs"/>
              </a:rPr>
              <a:t>القرار: 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تعَالَ املُك عَلينــا   رُوحك يعمَل فِينــــا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نِتغَيَّر عَن أشكالنا   يكمَل عَمَلك وَسطينا</a:t>
            </a:r>
          </a:p>
          <a:p>
            <a:pPr rtl="1"/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Calibri"/>
              </a:rPr>
              <a:t>a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mlok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aalaina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rohak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yeamel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netghayyar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ashkalna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yekmal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aamalak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wastina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3200" b="1" dirty="0">
              <a:solidFill>
                <a:srgbClr val="002060"/>
              </a:solidFill>
              <a:latin typeface="Calibri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Come, reign over us and let Your Spirit work in us.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change and your work in is fulfilled.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4611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4223</TotalTime>
  <Words>286</Words>
  <Application>Microsoft Office PowerPoint</Application>
  <PresentationFormat>عرض على الشاشة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367</cp:revision>
  <dcterms:created xsi:type="dcterms:W3CDTF">2021-12-07T14:30:00Z</dcterms:created>
  <dcterms:modified xsi:type="dcterms:W3CDTF">2023-06-26T13:09:10Z</dcterms:modified>
</cp:coreProperties>
</file>