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32" r:id="rId3"/>
    <p:sldId id="42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بيسوع الرب </a:t>
            </a: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7200" b="1" dirty="0" smtClean="0">
              <a:solidFill>
                <a:srgbClr val="001E0E"/>
              </a:solidFill>
            </a:endParaRPr>
          </a:p>
          <a:p>
            <a:pPr algn="ctr" rtl="1" eaLnBrk="0" hangingPunct="0"/>
            <a:r>
              <a:rPr lang="ar-SA" sz="7200" b="1" dirty="0" smtClean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 </a:t>
            </a:r>
            <a:endParaRPr lang="ar-EG" sz="7200" b="1" dirty="0" smtClean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 smtClean="0">
                <a:solidFill>
                  <a:srgbClr val="001E0E"/>
                </a:solidFill>
                <a:latin typeface="Arial" charset="0"/>
                <a:cs typeface="Arial" charset="0"/>
              </a:rPr>
              <a:t>نحن منتصرون</a:t>
            </a:r>
            <a:endParaRPr lang="ar-SA" sz="7200" b="1" dirty="0" smtClean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  <a:p>
            <a:pPr algn="ctr" rtl="1" eaLnBrk="0" hangingPunct="0"/>
            <a:r>
              <a:rPr lang="ar-SA" sz="7200" b="1" dirty="0" smtClean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</a:t>
            </a:r>
            <a:endParaRPr lang="ar-EG" sz="7200" b="1" dirty="0" smtClean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 smtClean="0">
                <a:solidFill>
                  <a:srgbClr val="001E0E"/>
                </a:solidFill>
                <a:latin typeface="Arial" charset="0"/>
                <a:cs typeface="Arial" charset="0"/>
              </a:rPr>
              <a:t>إبليس </a:t>
            </a:r>
            <a:r>
              <a:rPr lang="ar-SA" sz="7200" b="1" dirty="0" smtClean="0">
                <a:solidFill>
                  <a:srgbClr val="001E0E"/>
                </a:solidFill>
                <a:latin typeface="Arial" charset="0"/>
                <a:cs typeface="Arial" charset="0"/>
              </a:rPr>
              <a:t>ساحقون</a:t>
            </a:r>
          </a:p>
          <a:p>
            <a:pPr algn="ctr" rtl="1" eaLnBrk="0" hangingPunct="0"/>
            <a:endParaRPr lang="ar-SA" sz="7200" b="1" dirty="0" smtClean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41446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6600" b="1" dirty="0" smtClean="0">
              <a:solidFill>
                <a:srgbClr val="001E0E"/>
              </a:solidFill>
            </a:endParaRPr>
          </a:p>
          <a:p>
            <a:pPr algn="ctr" rtl="1" eaLnBrk="0" hangingPunct="0"/>
            <a:endParaRPr lang="ar-SA" sz="6600" b="1" dirty="0" smtClean="0">
              <a:solidFill>
                <a:srgbClr val="001E0E"/>
              </a:solidFill>
              <a:latin typeface="Arial" charset="0"/>
            </a:endParaRPr>
          </a:p>
          <a:p>
            <a:pPr algn="ctr" rtl="1" eaLnBrk="0" hangingPunct="0"/>
            <a:r>
              <a:rPr lang="ar-SA" sz="6600" b="1" dirty="0" smtClean="0">
                <a:solidFill>
                  <a:srgbClr val="001E0E"/>
                </a:solidFill>
                <a:latin typeface="Arial" charset="0"/>
              </a:rPr>
              <a:t>باسمه نتقدم </a:t>
            </a:r>
            <a:r>
              <a:rPr lang="ar-SA" sz="6600" b="1" dirty="0" smtClean="0">
                <a:solidFill>
                  <a:srgbClr val="001E0E"/>
                </a:solidFill>
                <a:latin typeface="Arial" charset="0"/>
              </a:rPr>
              <a:t>ترى من </a:t>
            </a:r>
            <a:r>
              <a:rPr lang="ar-SA" sz="6600" b="1" dirty="0" smtClean="0">
                <a:solidFill>
                  <a:srgbClr val="001E0E"/>
                </a:solidFill>
                <a:latin typeface="Arial" charset="0"/>
              </a:rPr>
              <a:t>يقاوم </a:t>
            </a:r>
          </a:p>
          <a:p>
            <a:pPr algn="ctr" rtl="1" eaLnBrk="0" hangingPunct="0"/>
            <a:r>
              <a:rPr lang="ar-SA" sz="6600" b="1" dirty="0" smtClean="0">
                <a:solidFill>
                  <a:srgbClr val="001E0E"/>
                </a:solidFill>
                <a:latin typeface="Arial" charset="0"/>
              </a:rPr>
              <a:t>      </a:t>
            </a:r>
          </a:p>
          <a:p>
            <a:pPr algn="ctr" rtl="1" eaLnBrk="0" hangingPunct="0"/>
            <a:r>
              <a:rPr lang="ar-SA" sz="6600" b="1" dirty="0" smtClean="0">
                <a:solidFill>
                  <a:srgbClr val="001E0E"/>
                </a:solidFill>
              </a:rPr>
              <a:t>باسمه نتقدم نحن منتصرون</a:t>
            </a:r>
            <a:r>
              <a:rPr lang="ar-SA" sz="6600" b="1" dirty="0" smtClean="0">
                <a:solidFill>
                  <a:srgbClr val="001E0E"/>
                </a:solidFill>
                <a:latin typeface="Arial" charset="0"/>
              </a:rPr>
              <a:t> </a:t>
            </a:r>
            <a:endParaRPr lang="en-US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25</Words>
  <Application>Microsoft Office PowerPoint</Application>
  <PresentationFormat>عرض على الشاشة (3:4)‏</PresentationFormat>
  <Paragraphs>12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303</cp:revision>
  <dcterms:created xsi:type="dcterms:W3CDTF">2021-12-07T14:30:00Z</dcterms:created>
  <dcterms:modified xsi:type="dcterms:W3CDTF">2022-07-28T09:39:50Z</dcterms:modified>
</cp:coreProperties>
</file>