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3" r:id="rId3"/>
    <p:sldId id="312" r:id="rId4"/>
    <p:sldId id="314" r:id="rId5"/>
    <p:sldId id="317" r:id="rId6"/>
    <p:sldId id="316" r:id="rId7"/>
    <p:sldId id="31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14"/>
            <p14:sldId id="317"/>
            <p14:sldId id="316"/>
            <p14:sldId id="31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73" d="100"/>
          <a:sy n="73" d="100"/>
        </p:scale>
        <p:origin x="112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 err="1"/>
              <a:t>بنعَظِّم</a:t>
            </a:r>
            <a:r>
              <a:rPr lang="ar-EG" altLang="ar-EG" sz="6000" b="1" dirty="0"/>
              <a:t> شَخص المَسيح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بنعَظِّم شَخص المَسيح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وبنِرفَع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لاسمـــه التَّسبيح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 رُكبَ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 وكُل لِسَــان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رَاح تُسجُد لاسم المَسيح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3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0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بالدَّم المَسفُوك</a:t>
            </a:r>
            <a:endParaRPr kumimoji="0" lang="ar-EG" sz="6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>
              <a:lnSpc>
                <a:spcPct val="150000"/>
              </a:lnSpc>
            </a:pP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رَاح نِرفَع الرَّايَات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ولمَلِك المُلـوك</a:t>
            </a:r>
            <a:endParaRPr kumimoji="0" lang="ar-EG" sz="6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>
              <a:lnSpc>
                <a:spcPct val="150000"/>
              </a:lnSpc>
            </a:pP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بنعَلِّي التَّسبيحَــات</a:t>
            </a:r>
            <a:endParaRPr kumimoji="0" lang="en-US" sz="6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لِلمَرضَى والمَأسُورِين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بُشـرَى بفَرَح وحُبِّ ثَمين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عَن حُرِّيَّة في دَمِّ يَسوع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وِشِف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ـــــــــ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لِلمَتعَبين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167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0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بالدَّم المَسفُوك</a:t>
            </a:r>
            <a:endParaRPr kumimoji="0" lang="ar-EG" sz="6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>
              <a:lnSpc>
                <a:spcPct val="150000"/>
              </a:lnSpc>
            </a:pP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رَاح نِرفَع الرَّايَات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ولمَلِك المُلـوك</a:t>
            </a:r>
            <a:endParaRPr kumimoji="0" lang="ar-EG" sz="6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>
              <a:lnSpc>
                <a:spcPct val="150000"/>
              </a:lnSpc>
            </a:pP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بنعَلِّي التَّسبيحَــات</a:t>
            </a:r>
            <a:endParaRPr kumimoji="0" lang="en-US" sz="6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0352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مِن إبليس نِخطَف نفوس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وبسُلطانن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عَليه </a:t>
            </a:r>
            <a:r>
              <a:rPr kumimoji="0" lang="ar-SA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بندُوس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وبقُوِّة دَم اِبن الله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رَاح نُسجُد ل</a:t>
            </a:r>
            <a:endParaRPr kumimoji="0" lang="ar-EG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اسم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القُ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ـــــــــ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دُّوس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5508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0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بالدَّم المَسفُوك</a:t>
            </a:r>
            <a:endParaRPr kumimoji="0" lang="ar-EG" sz="6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>
              <a:lnSpc>
                <a:spcPct val="150000"/>
              </a:lnSpc>
            </a:pP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رَاح نِرفَع الرَّايَات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ولمَلِك المُلـوك</a:t>
            </a:r>
            <a:endParaRPr kumimoji="0" lang="ar-EG" sz="6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>
              <a:lnSpc>
                <a:spcPct val="150000"/>
              </a:lnSpc>
            </a:pP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بنعَلِّي التَّسبيحَــات</a:t>
            </a:r>
            <a:endParaRPr kumimoji="0" lang="en-US" sz="6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965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4098</TotalTime>
  <Words>114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349</cp:revision>
  <dcterms:created xsi:type="dcterms:W3CDTF">2021-12-07T14:30:00Z</dcterms:created>
  <dcterms:modified xsi:type="dcterms:W3CDTF">2024-04-29T08:37:40Z</dcterms:modified>
</cp:coreProperties>
</file>