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43" r:id="rId4"/>
    <p:sldId id="338" r:id="rId5"/>
    <p:sldId id="340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7" d="100"/>
          <a:sy n="57" d="100"/>
        </p:scale>
        <p:origin x="40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jomhuria"/>
              </a:rPr>
              <a:t>أنت شخص محبوب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قد خلقت كي تصبح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محبوبًا من الله</a:t>
            </a:r>
          </a:p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والآن في حياتك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أنت شخص محبوب</a:t>
            </a: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9889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منذ الأزل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كان حب الله لنا</a:t>
            </a:r>
          </a:p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كي تثمر المحبة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آلان بيننا</a:t>
            </a:r>
          </a:p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endParaRPr lang="ar-EG" sz="9600" b="1" dirty="0"/>
          </a:p>
        </p:txBody>
      </p:sp>
    </p:spTree>
    <p:extLst>
      <p:ext uri="{BB962C8B-B14F-4D97-AF65-F5344CB8AC3E}">
        <p14:creationId xmlns:p14="http://schemas.microsoft.com/office/powerpoint/2010/main" val="278653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3689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كم هي عظيمة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بهجة الله بك</a:t>
            </a:r>
          </a:p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/>
              <a:t>كم نحن مبتهجون</a:t>
            </a:r>
          </a:p>
          <a:p>
            <a:pPr algn="ctr" rtl="1"/>
            <a:r>
              <a:rPr lang="ar-EG" sz="7200" b="1" dirty="0"/>
              <a:t>بوجودك وسطنا</a:t>
            </a:r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0043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-381000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قد خلقت كي تصبح</a:t>
            </a:r>
          </a:p>
          <a:p>
            <a:pPr algn="ctr" rtl="1"/>
            <a:r>
              <a:rPr lang="ar-EG" sz="7200" b="1" dirty="0">
                <a:latin typeface="Arial" charset="0"/>
                <a:cs typeface="Arial" charset="0"/>
              </a:rPr>
              <a:t>محبوبا من الله</a:t>
            </a:r>
          </a:p>
          <a:p>
            <a:pPr algn="ctr" rtl="1"/>
            <a:endParaRPr lang="ar-EG" sz="72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7200" b="1" dirty="0"/>
              <a:t>والآشن في حياتك</a:t>
            </a:r>
          </a:p>
          <a:p>
            <a:pPr algn="ctr" rtl="1"/>
            <a:r>
              <a:rPr lang="ar-EG" sz="7200" b="1" dirty="0"/>
              <a:t>أنت شخص محبوب</a:t>
            </a:r>
          </a:p>
          <a:p>
            <a:pPr algn="ctr" rtl="1"/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116569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52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116</cp:revision>
  <dcterms:created xsi:type="dcterms:W3CDTF">2021-12-07T14:30:00Z</dcterms:created>
  <dcterms:modified xsi:type="dcterms:W3CDTF">2024-04-28T19:13:53Z</dcterms:modified>
</cp:coreProperties>
</file>