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00" r:id="rId4"/>
    <p:sldId id="404" r:id="rId5"/>
    <p:sldId id="405" r:id="rId6"/>
    <p:sldId id="406" r:id="rId7"/>
    <p:sldId id="40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04"/>
            <p14:sldId id="405"/>
            <p14:sldId id="406"/>
            <p14:sldId id="4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132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قلبي يسجد لجلالك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76200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5400" b="1" dirty="0"/>
              <a:t>1- </a:t>
            </a:r>
            <a:endParaRPr lang="ar-EG" sz="5400" b="1" dirty="0"/>
          </a:p>
          <a:p>
            <a:pPr algn="ctr" rtl="1">
              <a:lnSpc>
                <a:spcPct val="150000"/>
              </a:lnSpc>
            </a:pPr>
            <a:r>
              <a:rPr lang="ar-SA" sz="5400" b="1" dirty="0"/>
              <a:t>(أنا قلبي يسجد لجلالك كل يوم </a:t>
            </a:r>
          </a:p>
          <a:p>
            <a:pPr algn="ctr" rtl="1">
              <a:lnSpc>
                <a:spcPct val="150000"/>
              </a:lnSpc>
            </a:pPr>
            <a:r>
              <a:rPr lang="ar-EG" sz="4800" b="1" dirty="0"/>
              <a:t> </a:t>
            </a:r>
            <a:r>
              <a:rPr lang="ar-SA" sz="4800" b="1" dirty="0"/>
              <a:t>ولساني يشكر </a:t>
            </a:r>
            <a:r>
              <a:rPr lang="ar-SA" sz="4800" b="1" dirty="0" err="1"/>
              <a:t>ع</a:t>
            </a:r>
            <a:r>
              <a:rPr lang="ar-SA" sz="4800" b="1" dirty="0"/>
              <a:t> الحياة اللي في يسوع)</a:t>
            </a:r>
            <a:r>
              <a:rPr lang="ar-EG" sz="4800" b="1" dirty="0"/>
              <a:t>2</a:t>
            </a:r>
            <a:r>
              <a:rPr lang="ar-SA" sz="48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SA" sz="5400" b="1" dirty="0"/>
              <a:t>أنا </a:t>
            </a:r>
            <a:r>
              <a:rPr lang="ar-SA" sz="5400" b="1" dirty="0" err="1"/>
              <a:t>بيك</a:t>
            </a:r>
            <a:r>
              <a:rPr lang="ar-SA" sz="5400" b="1" dirty="0"/>
              <a:t> سلامي ونصرتي وحبي يدوم</a:t>
            </a:r>
          </a:p>
          <a:p>
            <a:pPr algn="ctr" rtl="1">
              <a:lnSpc>
                <a:spcPct val="150000"/>
              </a:lnSpc>
            </a:pPr>
            <a:r>
              <a:rPr lang="ar-SA" sz="5400" b="1" dirty="0"/>
              <a:t>كنت </a:t>
            </a:r>
            <a:r>
              <a:rPr lang="ar-SA" sz="5400" b="1" dirty="0" err="1"/>
              <a:t>النهاردة</a:t>
            </a:r>
            <a:r>
              <a:rPr lang="ar-SA" sz="5400" b="1" dirty="0"/>
              <a:t> </a:t>
            </a:r>
            <a:r>
              <a:rPr lang="ar-SA" sz="5400" b="1" dirty="0" err="1"/>
              <a:t>هابقى</a:t>
            </a:r>
            <a:r>
              <a:rPr lang="ar-SA" sz="5400" b="1" dirty="0"/>
              <a:t> </a:t>
            </a:r>
            <a:r>
              <a:rPr lang="ar-SA" sz="5400" b="1" dirty="0" err="1"/>
              <a:t>ايه</a:t>
            </a:r>
            <a:r>
              <a:rPr lang="ar-SA" sz="5400" b="1" dirty="0"/>
              <a:t> من غير يسوع</a:t>
            </a:r>
          </a:p>
          <a:p>
            <a:pPr algn="ctr">
              <a:lnSpc>
                <a:spcPct val="150000"/>
              </a:lnSpc>
            </a:pPr>
            <a:br>
              <a:rPr lang="ar-SA" sz="5400" b="1" dirty="0"/>
            </a:br>
            <a:endParaRPr lang="ar-EG" sz="5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0458"/>
            <a:ext cx="9982199" cy="9910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582A"/>
                </a:solidFill>
              </a:rPr>
              <a:t>(يا يسوع </a:t>
            </a:r>
            <a:r>
              <a:rPr lang="ar-EG" sz="5400" b="1" dirty="0" err="1">
                <a:solidFill>
                  <a:srgbClr val="00582A"/>
                </a:solidFill>
              </a:rPr>
              <a:t>انت</a:t>
            </a:r>
            <a:r>
              <a:rPr lang="ar-EG" sz="5400" b="1" dirty="0">
                <a:solidFill>
                  <a:srgbClr val="00582A"/>
                </a:solidFill>
              </a:rPr>
              <a:t> ملك الملوك رب </a:t>
            </a:r>
            <a:r>
              <a:rPr lang="ar-EG" sz="5400" b="1" dirty="0" err="1">
                <a:solidFill>
                  <a:srgbClr val="00582A"/>
                </a:solidFill>
              </a:rPr>
              <a:t>الارباب</a:t>
            </a:r>
            <a:endParaRPr lang="ar-EG" sz="54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5400" b="1" dirty="0" err="1">
                <a:solidFill>
                  <a:srgbClr val="00582A"/>
                </a:solidFill>
              </a:rPr>
              <a:t>انت</a:t>
            </a:r>
            <a:r>
              <a:rPr lang="ar-EG" sz="5400" b="1" dirty="0">
                <a:solidFill>
                  <a:srgbClr val="00582A"/>
                </a:solidFill>
              </a:rPr>
              <a:t> في نورك </a:t>
            </a:r>
            <a:r>
              <a:rPr lang="ar-EG" sz="5400" b="1" dirty="0" err="1">
                <a:solidFill>
                  <a:srgbClr val="00582A"/>
                </a:solidFill>
              </a:rPr>
              <a:t>يختفى</a:t>
            </a:r>
            <a:r>
              <a:rPr lang="ar-EG" sz="5400" b="1" dirty="0">
                <a:solidFill>
                  <a:srgbClr val="00582A"/>
                </a:solidFill>
              </a:rPr>
              <a:t> كل الضباب) 2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582A"/>
                </a:solidFill>
              </a:rPr>
              <a:t>وتبدل الضعف اللي ساكن من زمان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 err="1">
                <a:solidFill>
                  <a:srgbClr val="00582A"/>
                </a:solidFill>
              </a:rPr>
              <a:t>وتدى</a:t>
            </a:r>
            <a:r>
              <a:rPr lang="ar-EG" sz="5400" b="1" dirty="0">
                <a:solidFill>
                  <a:srgbClr val="00582A"/>
                </a:solidFill>
              </a:rPr>
              <a:t> قوة ونصرة فوق كل الصعاب</a:t>
            </a:r>
          </a:p>
          <a:p>
            <a:pPr algn="ctr">
              <a:lnSpc>
                <a:spcPct val="150000"/>
              </a:lnSpc>
            </a:pPr>
            <a:br>
              <a:rPr lang="ar-EG" sz="5400" b="1" dirty="0">
                <a:solidFill>
                  <a:srgbClr val="00582A"/>
                </a:solidFill>
              </a:rPr>
            </a:br>
            <a:br>
              <a:rPr lang="ar-EG" sz="5400" b="1" dirty="0">
                <a:solidFill>
                  <a:srgbClr val="00582A"/>
                </a:solidFill>
              </a:rPr>
            </a:br>
            <a:endParaRPr lang="ar-EG" sz="54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129447"/>
            <a:ext cx="9982199" cy="8663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2</a:t>
            </a:r>
            <a:r>
              <a:rPr lang="ar-SA" sz="5400" b="1" dirty="0"/>
              <a:t>- </a:t>
            </a:r>
            <a:endParaRPr lang="ar-EG" sz="5400" b="1" dirty="0"/>
          </a:p>
          <a:p>
            <a:pPr algn="ctr" rtl="1">
              <a:lnSpc>
                <a:spcPct val="150000"/>
              </a:lnSpc>
            </a:pPr>
            <a:r>
              <a:rPr lang="ar-SA" sz="5400" b="1" dirty="0"/>
              <a:t> أنا نصرتي في شخصك حقيقة مش كلام</a:t>
            </a:r>
          </a:p>
          <a:p>
            <a:pPr algn="ctr" rtl="1">
              <a:lnSpc>
                <a:spcPct val="150000"/>
              </a:lnSpc>
            </a:pPr>
            <a:r>
              <a:rPr lang="ar-SA" sz="5400" b="1" dirty="0"/>
              <a:t>بعد الهزيمة اللي ملت قلبي دموع</a:t>
            </a:r>
          </a:p>
          <a:p>
            <a:pPr algn="ctr" rtl="1">
              <a:lnSpc>
                <a:spcPct val="150000"/>
              </a:lnSpc>
            </a:pPr>
            <a:r>
              <a:rPr lang="ar-SA" sz="5400" b="1" dirty="0" err="1"/>
              <a:t>انت</a:t>
            </a:r>
            <a:r>
              <a:rPr lang="ar-SA" sz="5400" b="1" dirty="0"/>
              <a:t> </a:t>
            </a:r>
            <a:r>
              <a:rPr lang="ar-SA" sz="5400" b="1" dirty="0" err="1"/>
              <a:t>بتملا</a:t>
            </a:r>
            <a:r>
              <a:rPr lang="ar-SA" sz="5400" b="1" dirty="0"/>
              <a:t> القلب فرحة وسلام</a:t>
            </a:r>
          </a:p>
          <a:p>
            <a:pPr algn="ctr" rtl="1">
              <a:lnSpc>
                <a:spcPct val="150000"/>
              </a:lnSpc>
            </a:pPr>
            <a:r>
              <a:rPr lang="ar-SA" sz="5400" b="1" dirty="0"/>
              <a:t>كنت </a:t>
            </a:r>
            <a:r>
              <a:rPr lang="ar-SA" sz="5400" b="1" dirty="0" err="1"/>
              <a:t>النهاردة</a:t>
            </a:r>
            <a:r>
              <a:rPr lang="ar-SA" sz="5400" b="1" dirty="0"/>
              <a:t> </a:t>
            </a:r>
            <a:r>
              <a:rPr lang="ar-SA" sz="5400" b="1" dirty="0" err="1"/>
              <a:t>هابقى</a:t>
            </a:r>
            <a:r>
              <a:rPr lang="ar-SA" sz="5400" b="1" dirty="0"/>
              <a:t> </a:t>
            </a:r>
            <a:r>
              <a:rPr lang="ar-SA" sz="5400" b="1" dirty="0" err="1"/>
              <a:t>ايه</a:t>
            </a:r>
            <a:r>
              <a:rPr lang="ar-SA" sz="5400" b="1" dirty="0"/>
              <a:t> من غير يسوع</a:t>
            </a:r>
          </a:p>
          <a:p>
            <a:pPr algn="ctr">
              <a:lnSpc>
                <a:spcPct val="150000"/>
              </a:lnSpc>
            </a:pPr>
            <a:br>
              <a:rPr lang="ar-SA" sz="5400" b="1" dirty="0"/>
            </a:br>
            <a:endParaRPr lang="ar-EG" sz="5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0458"/>
            <a:ext cx="9982199" cy="9910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582A"/>
                </a:solidFill>
              </a:rPr>
              <a:t>(يا يسوع </a:t>
            </a:r>
            <a:r>
              <a:rPr lang="ar-EG" sz="5400" b="1" dirty="0" err="1">
                <a:solidFill>
                  <a:srgbClr val="00582A"/>
                </a:solidFill>
              </a:rPr>
              <a:t>انت</a:t>
            </a:r>
            <a:r>
              <a:rPr lang="ar-EG" sz="5400" b="1" dirty="0">
                <a:solidFill>
                  <a:srgbClr val="00582A"/>
                </a:solidFill>
              </a:rPr>
              <a:t> ملك الملوك رب </a:t>
            </a:r>
            <a:r>
              <a:rPr lang="ar-EG" sz="5400" b="1" dirty="0" err="1">
                <a:solidFill>
                  <a:srgbClr val="00582A"/>
                </a:solidFill>
              </a:rPr>
              <a:t>الارباب</a:t>
            </a:r>
            <a:endParaRPr lang="ar-EG" sz="54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5400" b="1" dirty="0" err="1">
                <a:solidFill>
                  <a:srgbClr val="00582A"/>
                </a:solidFill>
              </a:rPr>
              <a:t>انت</a:t>
            </a:r>
            <a:r>
              <a:rPr lang="ar-EG" sz="5400" b="1" dirty="0">
                <a:solidFill>
                  <a:srgbClr val="00582A"/>
                </a:solidFill>
              </a:rPr>
              <a:t> في نورك </a:t>
            </a:r>
            <a:r>
              <a:rPr lang="ar-EG" sz="5400" b="1" dirty="0" err="1">
                <a:solidFill>
                  <a:srgbClr val="00582A"/>
                </a:solidFill>
              </a:rPr>
              <a:t>يختفى</a:t>
            </a:r>
            <a:r>
              <a:rPr lang="ar-EG" sz="5400" b="1" dirty="0">
                <a:solidFill>
                  <a:srgbClr val="00582A"/>
                </a:solidFill>
              </a:rPr>
              <a:t> كل الضباب) 2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582A"/>
                </a:solidFill>
              </a:rPr>
              <a:t>وتبدل الضعف اللي ساكن من زمان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 err="1">
                <a:solidFill>
                  <a:srgbClr val="00582A"/>
                </a:solidFill>
              </a:rPr>
              <a:t>وتدى</a:t>
            </a:r>
            <a:r>
              <a:rPr lang="ar-EG" sz="5400" b="1" dirty="0">
                <a:solidFill>
                  <a:srgbClr val="00582A"/>
                </a:solidFill>
              </a:rPr>
              <a:t> قوة ونصرة فوق كل الصعاب</a:t>
            </a:r>
          </a:p>
          <a:p>
            <a:pPr algn="ctr">
              <a:lnSpc>
                <a:spcPct val="150000"/>
              </a:lnSpc>
            </a:pPr>
            <a:br>
              <a:rPr lang="ar-EG" sz="5400" b="1" dirty="0">
                <a:solidFill>
                  <a:srgbClr val="00582A"/>
                </a:solidFill>
              </a:rPr>
            </a:br>
            <a:br>
              <a:rPr lang="ar-EG" sz="5400" b="1" dirty="0">
                <a:solidFill>
                  <a:srgbClr val="00582A"/>
                </a:solidFill>
              </a:rPr>
            </a:br>
            <a:endParaRPr lang="ar-EG" sz="54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8663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</a:t>
            </a:r>
            <a:r>
              <a:rPr lang="ar-SA" sz="5400" b="1" dirty="0"/>
              <a:t>- </a:t>
            </a:r>
            <a:endParaRPr lang="ar-EG" sz="5400" b="1" dirty="0"/>
          </a:p>
          <a:p>
            <a:pPr algn="ctr" rtl="1">
              <a:lnSpc>
                <a:spcPct val="150000"/>
              </a:lnSpc>
            </a:pPr>
            <a:r>
              <a:rPr lang="ar-SA" sz="5400" b="1" dirty="0"/>
              <a:t>(يا ربي نورك وسط ظلمتي يبان</a:t>
            </a:r>
          </a:p>
          <a:p>
            <a:pPr algn="ctr" rtl="1">
              <a:lnSpc>
                <a:spcPct val="150000"/>
              </a:lnSpc>
            </a:pPr>
            <a:r>
              <a:rPr lang="ar-SA" sz="5400" b="1" dirty="0"/>
              <a:t>وبكلمتك تشبع حياتي بعد جوع) 2</a:t>
            </a:r>
          </a:p>
          <a:p>
            <a:pPr algn="ctr" rtl="1">
              <a:lnSpc>
                <a:spcPct val="150000"/>
              </a:lnSpc>
            </a:pPr>
            <a:r>
              <a:rPr lang="ar-SA" sz="5400" b="1" dirty="0"/>
              <a:t>حتى في ضعفي تضمني وتدي الأمان</a:t>
            </a:r>
          </a:p>
          <a:p>
            <a:pPr algn="ctr" rtl="1">
              <a:lnSpc>
                <a:spcPct val="150000"/>
              </a:lnSpc>
            </a:pPr>
            <a:r>
              <a:rPr lang="ar-SA" sz="5400" b="1" dirty="0"/>
              <a:t>كنت </a:t>
            </a:r>
            <a:r>
              <a:rPr lang="ar-SA" sz="5400" b="1" dirty="0" err="1"/>
              <a:t>النهاردة</a:t>
            </a:r>
            <a:r>
              <a:rPr lang="ar-SA" sz="5400" b="1" dirty="0"/>
              <a:t> </a:t>
            </a:r>
            <a:r>
              <a:rPr lang="ar-SA" sz="5400" b="1" dirty="0" err="1"/>
              <a:t>هابقى</a:t>
            </a:r>
            <a:r>
              <a:rPr lang="ar-SA" sz="5400" b="1" dirty="0"/>
              <a:t> </a:t>
            </a:r>
            <a:r>
              <a:rPr lang="ar-SA" sz="5400" b="1" dirty="0" err="1"/>
              <a:t>ايه</a:t>
            </a:r>
            <a:r>
              <a:rPr lang="ar-SA" sz="5400" b="1" dirty="0"/>
              <a:t> من غير يسوع</a:t>
            </a:r>
          </a:p>
          <a:p>
            <a:pPr algn="ctr">
              <a:lnSpc>
                <a:spcPct val="150000"/>
              </a:lnSpc>
            </a:pPr>
            <a:br>
              <a:rPr lang="ar-SA" sz="5400" b="1" dirty="0"/>
            </a:br>
            <a:endParaRPr lang="ar-EG" sz="5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0458"/>
            <a:ext cx="9982199" cy="9910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582A"/>
                </a:solidFill>
              </a:rPr>
              <a:t>(يا يسوع </a:t>
            </a:r>
            <a:r>
              <a:rPr lang="ar-EG" sz="5400" b="1" dirty="0" err="1">
                <a:solidFill>
                  <a:srgbClr val="00582A"/>
                </a:solidFill>
              </a:rPr>
              <a:t>انت</a:t>
            </a:r>
            <a:r>
              <a:rPr lang="ar-EG" sz="5400" b="1" dirty="0">
                <a:solidFill>
                  <a:srgbClr val="00582A"/>
                </a:solidFill>
              </a:rPr>
              <a:t> ملك الملوك رب </a:t>
            </a:r>
            <a:r>
              <a:rPr lang="ar-EG" sz="5400" b="1" dirty="0" err="1">
                <a:solidFill>
                  <a:srgbClr val="00582A"/>
                </a:solidFill>
              </a:rPr>
              <a:t>الارباب</a:t>
            </a:r>
            <a:endParaRPr lang="ar-EG" sz="54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5400" b="1" dirty="0" err="1">
                <a:solidFill>
                  <a:srgbClr val="00582A"/>
                </a:solidFill>
              </a:rPr>
              <a:t>انت</a:t>
            </a:r>
            <a:r>
              <a:rPr lang="ar-EG" sz="5400" b="1" dirty="0">
                <a:solidFill>
                  <a:srgbClr val="00582A"/>
                </a:solidFill>
              </a:rPr>
              <a:t> في نورك </a:t>
            </a:r>
            <a:r>
              <a:rPr lang="ar-EG" sz="5400" b="1" dirty="0" err="1">
                <a:solidFill>
                  <a:srgbClr val="00582A"/>
                </a:solidFill>
              </a:rPr>
              <a:t>يختفى</a:t>
            </a:r>
            <a:r>
              <a:rPr lang="ar-EG" sz="5400" b="1" dirty="0">
                <a:solidFill>
                  <a:srgbClr val="00582A"/>
                </a:solidFill>
              </a:rPr>
              <a:t> كل الضباب) 2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582A"/>
                </a:solidFill>
              </a:rPr>
              <a:t>وتبدل الضعف اللي ساكن من زمان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 err="1">
                <a:solidFill>
                  <a:srgbClr val="00582A"/>
                </a:solidFill>
              </a:rPr>
              <a:t>وتدى</a:t>
            </a:r>
            <a:r>
              <a:rPr lang="ar-EG" sz="5400" b="1" dirty="0">
                <a:solidFill>
                  <a:srgbClr val="00582A"/>
                </a:solidFill>
              </a:rPr>
              <a:t> قوة ونصرة فوق كل الصعاب</a:t>
            </a:r>
          </a:p>
          <a:p>
            <a:pPr algn="ctr">
              <a:lnSpc>
                <a:spcPct val="150000"/>
              </a:lnSpc>
            </a:pPr>
            <a:br>
              <a:rPr lang="ar-EG" sz="5400" b="1" dirty="0">
                <a:solidFill>
                  <a:srgbClr val="00582A"/>
                </a:solidFill>
              </a:rPr>
            </a:br>
            <a:br>
              <a:rPr lang="ar-EG" sz="5400" b="1" dirty="0">
                <a:solidFill>
                  <a:srgbClr val="00582A"/>
                </a:solidFill>
              </a:rPr>
            </a:br>
            <a:endParaRPr lang="ar-EG" sz="54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1834</TotalTime>
  <Words>192</Words>
  <Application>Microsoft Office PowerPoint</Application>
  <PresentationFormat>عرض على الشاشة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249</cp:revision>
  <dcterms:created xsi:type="dcterms:W3CDTF">2021-12-07T14:30:00Z</dcterms:created>
  <dcterms:modified xsi:type="dcterms:W3CDTF">2024-02-08T10:20:27Z</dcterms:modified>
</cp:coreProperties>
</file>