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3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في قلبي ليك حب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4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أنا في قلبي </a:t>
            </a:r>
            <a:r>
              <a:rPr lang="ar-EG" sz="7200" b="1" dirty="0" smtClean="0"/>
              <a:t>ليك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حب من </a:t>
            </a:r>
            <a:r>
              <a:rPr lang="ar-EG" sz="7200" b="1" dirty="0" smtClean="0"/>
              <a:t>الله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أيوة</a:t>
            </a:r>
            <a:r>
              <a:rPr lang="ar-EG" sz="7200" b="1" dirty="0" smtClean="0"/>
              <a:t> في قلبي ليك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حب </a:t>
            </a:r>
            <a:r>
              <a:rPr lang="ar-EG" sz="7200" b="1" dirty="0" smtClean="0"/>
              <a:t>من الله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واللي </a:t>
            </a:r>
            <a:r>
              <a:rPr lang="ar-EG" sz="7200" b="1" dirty="0" err="1" smtClean="0"/>
              <a:t>باشوفه</a:t>
            </a:r>
            <a:r>
              <a:rPr lang="ar-EG" sz="7200" b="1" dirty="0" smtClean="0"/>
              <a:t> فيك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يشهد </a:t>
            </a:r>
            <a:r>
              <a:rPr lang="ar-EG" sz="7200" b="1" dirty="0" smtClean="0"/>
              <a:t>عن مجد الله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وانا</a:t>
            </a:r>
            <a:r>
              <a:rPr lang="ar-EG" sz="7200" b="1" dirty="0" smtClean="0"/>
              <a:t> في قلبي ليك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حب </a:t>
            </a:r>
            <a:r>
              <a:rPr lang="ar-EG" sz="7200" b="1" dirty="0" smtClean="0"/>
              <a:t>من الله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21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2022-06-02T09:54:24Z</dcterms:modified>
</cp:coreProperties>
</file>