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فرحان يسوع حررني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8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فرحان يسوع حررني 3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عشان كده </a:t>
            </a:r>
            <a:r>
              <a:rPr lang="ar-EG" sz="6600" b="1" dirty="0" err="1"/>
              <a:t>هليلويا</a:t>
            </a:r>
            <a:r>
              <a:rPr lang="ar-EG" sz="6600" b="1" dirty="0"/>
              <a:t> يسوع حررني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8016"/>
            <a:ext cx="9982199" cy="396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كنت ميت يسوع قومني 3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عشان كده </a:t>
            </a:r>
            <a:r>
              <a:rPr lang="ar-EG" sz="6600" b="1" dirty="0" err="1"/>
              <a:t>هليلويا</a:t>
            </a:r>
            <a:r>
              <a:rPr lang="ar-EG" sz="6600" b="1" dirty="0"/>
              <a:t> يسوع قومني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8016"/>
            <a:ext cx="9982199" cy="396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 أنا كنت مريض يسوع شفاني 3 عشان كده </a:t>
            </a:r>
            <a:r>
              <a:rPr lang="ar-EG" sz="6600" b="1" dirty="0" err="1"/>
              <a:t>هليلويا</a:t>
            </a:r>
            <a:r>
              <a:rPr lang="ar-EG" sz="6600" b="1" dirty="0"/>
              <a:t> يسوع شفاني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8016"/>
            <a:ext cx="9982199" cy="396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 أنا كنت مربط يسوع </a:t>
            </a:r>
            <a:r>
              <a:rPr lang="ar-EG" sz="6600" b="1" dirty="0" err="1"/>
              <a:t>فكاني</a:t>
            </a:r>
            <a:r>
              <a:rPr lang="ar-EG" sz="6600" b="1" dirty="0"/>
              <a:t> 3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عشان كده </a:t>
            </a:r>
            <a:r>
              <a:rPr lang="ar-EG" sz="6600" b="1" dirty="0" err="1"/>
              <a:t>هليلويا</a:t>
            </a:r>
            <a:r>
              <a:rPr lang="ar-EG" sz="6600" b="1" dirty="0"/>
              <a:t> يسوع فكيني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8016"/>
            <a:ext cx="9982199" cy="396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5-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كنت </a:t>
            </a:r>
            <a:r>
              <a:rPr lang="ar-EG" sz="6600" b="1" dirty="0" err="1"/>
              <a:t>جعان</a:t>
            </a:r>
            <a:r>
              <a:rPr lang="ar-EG" sz="6600" b="1" dirty="0"/>
              <a:t> يسوع شبعني 3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عشان كده </a:t>
            </a:r>
            <a:r>
              <a:rPr lang="ar-EG" sz="6600" b="1" dirty="0" err="1"/>
              <a:t>هليلويا</a:t>
            </a:r>
            <a:r>
              <a:rPr lang="ar-EG" sz="6600" b="1" dirty="0"/>
              <a:t> يسوع شبعني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8016"/>
            <a:ext cx="9982199" cy="396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6-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كنت حزين يسوع فرحني 3 عشان كده </a:t>
            </a:r>
            <a:r>
              <a:rPr lang="ar-EG" sz="6600" b="1" dirty="0" err="1"/>
              <a:t>هليلويا</a:t>
            </a:r>
            <a:r>
              <a:rPr lang="ar-EG" sz="6600" b="1" dirty="0"/>
              <a:t> يسوع فرحني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3873"/>
            <a:ext cx="9982199" cy="396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7-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كنت خاطئ يسوع غفر لي 3 عشان كده </a:t>
            </a:r>
            <a:r>
              <a:rPr lang="ar-EG" sz="6600" b="1" dirty="0" err="1"/>
              <a:t>هليلويا</a:t>
            </a:r>
            <a:r>
              <a:rPr lang="ar-EG" sz="6600" b="1" dirty="0"/>
              <a:t> يسوع غفر لي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19100" y="533400"/>
            <a:ext cx="9982199" cy="396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8-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كنت جاهل يسوع علمني 3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عشان كده </a:t>
            </a:r>
            <a:r>
              <a:rPr lang="ar-EG" sz="6600" b="1" dirty="0" err="1"/>
              <a:t>هليلويا</a:t>
            </a:r>
            <a:r>
              <a:rPr lang="ar-EG" sz="6600" b="1" dirty="0"/>
              <a:t> يسوع علمني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104</Words>
  <Application>Microsoft Office PowerPoint</Application>
  <PresentationFormat>عرض على الشاشة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248</cp:revision>
  <dcterms:created xsi:type="dcterms:W3CDTF">2021-12-07T14:30:00Z</dcterms:created>
  <dcterms:modified xsi:type="dcterms:W3CDTF">2024-02-08T09:56:46Z</dcterms:modified>
</cp:coreProperties>
</file>