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0" r:id="rId3"/>
    <p:sldId id="403" r:id="rId4"/>
    <p:sldId id="404" r:id="rId5"/>
    <p:sldId id="408" r:id="rId6"/>
    <p:sldId id="406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8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48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فاكر </a:t>
            </a:r>
            <a:r>
              <a:rPr lang="ar-EG" sz="6600" b="1" dirty="0" err="1"/>
              <a:t>وازاى</a:t>
            </a:r>
            <a:r>
              <a:rPr lang="ar-EG" sz="6600" b="1" dirty="0"/>
              <a:t> </a:t>
            </a: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انسى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أنا فاكر </a:t>
            </a:r>
            <a:r>
              <a:rPr lang="ar-EG" sz="7200" b="1" dirty="0" err="1"/>
              <a:t>وإزاي</a:t>
            </a:r>
            <a:r>
              <a:rPr lang="ar-EG" sz="7200" b="1" dirty="0"/>
              <a:t> أنا </a:t>
            </a:r>
            <a:r>
              <a:rPr lang="ar-EG" sz="7200" b="1" dirty="0" err="1"/>
              <a:t>هانسى</a:t>
            </a:r>
            <a:endParaRPr lang="ar-EG" sz="7200" b="1" dirty="0"/>
          </a:p>
          <a:p>
            <a:pPr algn="ctr" rtl="1"/>
            <a:r>
              <a:rPr lang="ar-EG" sz="7200" b="1" dirty="0"/>
              <a:t> دي محبة ما تخطر على بال</a:t>
            </a:r>
            <a:br>
              <a:rPr lang="ar-EG" sz="7200" b="1" dirty="0"/>
            </a:br>
            <a:r>
              <a:rPr lang="ar-EG" sz="7200" b="1" dirty="0"/>
              <a:t>أنا فاكر وحبك لي</a:t>
            </a:r>
          </a:p>
          <a:p>
            <a:pPr algn="ctr" rtl="1"/>
            <a:r>
              <a:rPr lang="ar-EG" sz="7200" b="1" dirty="0"/>
              <a:t> كسر قيدي وهمي </a:t>
            </a:r>
            <a:r>
              <a:rPr lang="ar-EG" sz="7200" b="1" dirty="0" err="1"/>
              <a:t>إتشال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وإزاي</a:t>
            </a:r>
            <a:r>
              <a:rPr lang="ar-EG" sz="72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دي لمساته </a:t>
            </a:r>
            <a:r>
              <a:rPr lang="ar-EG" sz="7200" b="1" dirty="0" err="1">
                <a:solidFill>
                  <a:srgbClr val="00582A"/>
                </a:solidFill>
              </a:rPr>
              <a:t>إتحفرت</a:t>
            </a:r>
            <a:r>
              <a:rPr lang="ar-EG" sz="7200" b="1" dirty="0">
                <a:solidFill>
                  <a:srgbClr val="00582A"/>
                </a:solidFill>
              </a:rPr>
              <a:t> 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جوه عروقي وعمري </a:t>
            </a:r>
            <a:r>
              <a:rPr lang="ar-EG" sz="7200" b="1" dirty="0" err="1">
                <a:solidFill>
                  <a:srgbClr val="00582A"/>
                </a:solidFill>
              </a:rPr>
              <a:t>الجاي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 </a:t>
            </a:r>
            <a:r>
              <a:rPr lang="ar-EG" sz="7200" b="1" dirty="0" err="1">
                <a:solidFill>
                  <a:srgbClr val="00582A"/>
                </a:solidFill>
              </a:rPr>
              <a:t>هاعلن</a:t>
            </a:r>
            <a:r>
              <a:rPr lang="ar-EG" sz="7200" b="1" dirty="0">
                <a:solidFill>
                  <a:srgbClr val="00582A"/>
                </a:solidFill>
              </a:rPr>
              <a:t> إن أنا ملك فادي)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أنا فاكر إحسانك لي </a:t>
            </a:r>
          </a:p>
          <a:p>
            <a:pPr algn="ctr" rtl="1"/>
            <a:r>
              <a:rPr lang="ar-EG" sz="7200" b="1" dirty="0"/>
              <a:t>يوم ما الكل تركوني</a:t>
            </a:r>
            <a:br>
              <a:rPr lang="ar-EG" sz="7200" b="1" dirty="0"/>
            </a:br>
            <a:r>
              <a:rPr lang="ar-EG" sz="7200" b="1" dirty="0"/>
              <a:t>يوم ما النعمة </a:t>
            </a:r>
            <a:r>
              <a:rPr lang="ar-EG" sz="7200" b="1" dirty="0" err="1"/>
              <a:t>أمتلكت</a:t>
            </a:r>
            <a:r>
              <a:rPr lang="ar-EG" sz="7200" b="1" dirty="0"/>
              <a:t> في</a:t>
            </a:r>
          </a:p>
          <a:p>
            <a:pPr algn="ctr" rtl="1"/>
            <a:r>
              <a:rPr lang="ar-EG" sz="7200" b="1" dirty="0"/>
              <a:t> وأيديك الحلوة شالوني 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وإزاي</a:t>
            </a:r>
            <a:r>
              <a:rPr lang="ar-EG" sz="72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دي لمساته </a:t>
            </a:r>
            <a:r>
              <a:rPr lang="ar-EG" sz="7200" b="1" dirty="0" err="1">
                <a:solidFill>
                  <a:srgbClr val="00582A"/>
                </a:solidFill>
              </a:rPr>
              <a:t>إتحفرت</a:t>
            </a:r>
            <a:r>
              <a:rPr lang="ar-EG" sz="7200" b="1" dirty="0">
                <a:solidFill>
                  <a:srgbClr val="00582A"/>
                </a:solidFill>
              </a:rPr>
              <a:t> 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جوه عروقي وعمري </a:t>
            </a:r>
            <a:r>
              <a:rPr lang="ar-EG" sz="7200" b="1" dirty="0" err="1">
                <a:solidFill>
                  <a:srgbClr val="00582A"/>
                </a:solidFill>
              </a:rPr>
              <a:t>الجاي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 </a:t>
            </a:r>
            <a:r>
              <a:rPr lang="ar-EG" sz="7200" b="1" dirty="0" err="1">
                <a:solidFill>
                  <a:srgbClr val="00582A"/>
                </a:solidFill>
              </a:rPr>
              <a:t>هاعلن</a:t>
            </a:r>
            <a:r>
              <a:rPr lang="ar-EG" sz="7200" b="1" dirty="0">
                <a:solidFill>
                  <a:srgbClr val="00582A"/>
                </a:solidFill>
              </a:rPr>
              <a:t> إن أنا ملك فادي)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62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أنا فاكر أيام تجديدي</a:t>
            </a:r>
          </a:p>
          <a:p>
            <a:pPr algn="ctr" rtl="1"/>
            <a:r>
              <a:rPr lang="ar-EG" sz="7200" b="1" dirty="0"/>
              <a:t> يوم ما دخلت لحياتي</a:t>
            </a:r>
            <a:br>
              <a:rPr lang="ar-EG" sz="7200" b="1" dirty="0"/>
            </a:br>
            <a:r>
              <a:rPr lang="ar-EG" sz="7200" b="1" dirty="0"/>
              <a:t>يوم وراء يوم أهتف بنشيدي</a:t>
            </a:r>
          </a:p>
          <a:p>
            <a:pPr algn="ctr" rtl="1"/>
            <a:r>
              <a:rPr lang="ar-EG" sz="7200" b="1" dirty="0"/>
              <a:t> ما </a:t>
            </a:r>
            <a:r>
              <a:rPr lang="ar-EG" sz="7200" b="1" dirty="0" err="1"/>
              <a:t>فى</a:t>
            </a:r>
            <a:r>
              <a:rPr lang="ar-EG" sz="7200" b="1" dirty="0"/>
              <a:t> زيك لحياتي </a:t>
            </a: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وإزاي</a:t>
            </a:r>
            <a:r>
              <a:rPr lang="ar-EG" sz="7200" b="1" dirty="0">
                <a:solidFill>
                  <a:srgbClr val="00582A"/>
                </a:solidFill>
              </a:rPr>
              <a:t> أنا ها أنسى أزاي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دي لمساته </a:t>
            </a:r>
            <a:r>
              <a:rPr lang="ar-EG" sz="7200" b="1" dirty="0" err="1">
                <a:solidFill>
                  <a:srgbClr val="00582A"/>
                </a:solidFill>
              </a:rPr>
              <a:t>إتحفرت</a:t>
            </a:r>
            <a:r>
              <a:rPr lang="ar-EG" sz="7200" b="1" dirty="0">
                <a:solidFill>
                  <a:srgbClr val="00582A"/>
                </a:solidFill>
              </a:rPr>
              <a:t> 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جوه عروقي وعمري </a:t>
            </a:r>
            <a:r>
              <a:rPr lang="ar-EG" sz="7200" b="1" dirty="0" err="1">
                <a:solidFill>
                  <a:srgbClr val="00582A"/>
                </a:solidFill>
              </a:rPr>
              <a:t>الجاي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 </a:t>
            </a:r>
            <a:r>
              <a:rPr lang="ar-EG" sz="7200" b="1" dirty="0" err="1">
                <a:solidFill>
                  <a:srgbClr val="00582A"/>
                </a:solidFill>
              </a:rPr>
              <a:t>هاعلن</a:t>
            </a:r>
            <a:r>
              <a:rPr lang="ar-EG" sz="7200" b="1" dirty="0">
                <a:solidFill>
                  <a:srgbClr val="00582A"/>
                </a:solidFill>
              </a:rPr>
              <a:t> إن أنا ملك فادي)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39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150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2024-02-08T09:40:12Z</dcterms:modified>
</cp:coreProperties>
</file>