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0" r:id="rId3"/>
    <p:sldId id="409" r:id="rId4"/>
    <p:sldId id="403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9"/>
            <p14:sldId id="403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4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عايز</a:t>
            </a:r>
            <a:r>
              <a:rPr lang="ar-EG" sz="6600" b="1" dirty="0"/>
              <a:t> أوفي بوعدي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1389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القدرة الإلهية </a:t>
            </a:r>
          </a:p>
          <a:p>
            <a:pPr algn="ctr" rtl="1"/>
            <a:r>
              <a:rPr lang="ar-EG" sz="8000" b="1" dirty="0"/>
              <a:t>تحميني من الفساد</a:t>
            </a:r>
          </a:p>
          <a:p>
            <a:pPr algn="ctr" rtl="1"/>
            <a:r>
              <a:rPr lang="ar-EG" sz="8000" b="1" dirty="0"/>
              <a:t>فأعيش في طريق </a:t>
            </a:r>
          </a:p>
          <a:p>
            <a:pPr algn="ctr" rtl="1"/>
            <a:r>
              <a:rPr lang="ar-EG" sz="8000" b="1" dirty="0"/>
              <a:t>مخافتك وابذل كل اجتهاد</a:t>
            </a:r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386894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أنكر ذاتي وأمشي </a:t>
            </a:r>
          </a:p>
          <a:p>
            <a:pPr algn="ctr" rtl="1"/>
            <a:r>
              <a:rPr lang="ar-EG" sz="8000" b="1" dirty="0"/>
              <a:t>من فوق كتفي الصليب</a:t>
            </a:r>
          </a:p>
          <a:p>
            <a:pPr algn="ctr" rtl="1"/>
            <a:r>
              <a:rPr lang="ar-EG" sz="8000" b="1" dirty="0"/>
              <a:t>أخدم والحب يشعل </a:t>
            </a:r>
          </a:p>
          <a:p>
            <a:pPr algn="ctr" rtl="1"/>
            <a:r>
              <a:rPr lang="ar-EG" sz="8000" b="1" dirty="0" err="1"/>
              <a:t>جوايا</a:t>
            </a:r>
            <a:r>
              <a:rPr lang="ar-EG" sz="8000" b="1" dirty="0"/>
              <a:t> نار لهيب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واحدة </a:t>
            </a:r>
            <a:r>
              <a:rPr lang="ar-EG" sz="8000" b="1" dirty="0" err="1">
                <a:solidFill>
                  <a:srgbClr val="00582A"/>
                </a:solidFill>
              </a:rPr>
              <a:t>بتجري</a:t>
            </a:r>
            <a:r>
              <a:rPr lang="ar-EG" sz="8000" b="1" dirty="0">
                <a:solidFill>
                  <a:srgbClr val="00582A"/>
                </a:solidFill>
              </a:rPr>
              <a:t> والعمر ظل وبخار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عشت لنفسي </a:t>
            </a:r>
            <a:r>
              <a:rPr lang="ar-EG" sz="8000" b="1" dirty="0" err="1">
                <a:solidFill>
                  <a:srgbClr val="00582A"/>
                </a:solidFill>
              </a:rPr>
              <a:t>هاخسر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واخد</a:t>
            </a:r>
            <a:r>
              <a:rPr lang="ar-EG" sz="8000" b="1" dirty="0">
                <a:solidFill>
                  <a:srgbClr val="00582A"/>
                </a:solidFill>
              </a:rPr>
              <a:t> قرار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86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قدسني عشان أعيش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أبقى لحبك أسير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والباقي أعيشه ملكك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ما كفاية </a:t>
            </a:r>
            <a:r>
              <a:rPr lang="ar-EG" sz="8000" b="1" dirty="0" err="1">
                <a:solidFill>
                  <a:srgbClr val="00582A"/>
                </a:solidFill>
              </a:rPr>
              <a:t>دا</a:t>
            </a:r>
            <a:r>
              <a:rPr lang="ar-EG" sz="8000" b="1" dirty="0">
                <a:solidFill>
                  <a:srgbClr val="00582A"/>
                </a:solidFill>
              </a:rPr>
              <a:t> راح </a:t>
            </a:r>
            <a:r>
              <a:rPr lang="ar-EG" sz="8000" b="1" dirty="0" err="1">
                <a:solidFill>
                  <a:srgbClr val="00582A"/>
                </a:solidFill>
              </a:rPr>
              <a:t>كتير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1389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أنا </a:t>
            </a:r>
            <a:r>
              <a:rPr lang="ar-EG" sz="8000" b="1" dirty="0" err="1"/>
              <a:t>عايز</a:t>
            </a:r>
            <a:r>
              <a:rPr lang="ar-EG" sz="8000" b="1" dirty="0"/>
              <a:t> أوفي بوعدي</a:t>
            </a:r>
          </a:p>
          <a:p>
            <a:pPr algn="ctr" rtl="1"/>
            <a:r>
              <a:rPr lang="ar-EG" sz="8000" b="1" dirty="0"/>
              <a:t> أحيا لشخصك نذير</a:t>
            </a:r>
          </a:p>
          <a:p>
            <a:pPr algn="ctr" rtl="1"/>
            <a:r>
              <a:rPr lang="ar-EG" sz="8000" b="1" dirty="0"/>
              <a:t>وأعيش صادق في حبي </a:t>
            </a:r>
          </a:p>
          <a:p>
            <a:pPr algn="ctr" rtl="1"/>
            <a:r>
              <a:rPr lang="ar-EG" sz="8000" b="1" dirty="0"/>
              <a:t>مش بس كلام </a:t>
            </a:r>
            <a:r>
              <a:rPr lang="ar-EG" sz="8000" b="1" dirty="0" err="1"/>
              <a:t>كتير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74987"/>
            <a:ext cx="9982199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ضيعت سنين في عمري </a:t>
            </a:r>
          </a:p>
          <a:p>
            <a:pPr algn="ctr" rtl="1"/>
            <a:r>
              <a:rPr lang="ar-EG" sz="8000" b="1" dirty="0"/>
              <a:t>عشت لنفسي وقاسيت</a:t>
            </a:r>
          </a:p>
          <a:p>
            <a:pPr algn="ctr" rtl="1"/>
            <a:r>
              <a:rPr lang="ar-EG" sz="8000" b="1" dirty="0" err="1"/>
              <a:t>جاي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r>
              <a:rPr lang="ar-EG" sz="8000" b="1" dirty="0"/>
              <a:t> </a:t>
            </a:r>
            <a:r>
              <a:rPr lang="ar-EG" sz="8000" b="1" dirty="0" err="1"/>
              <a:t>باصرخ</a:t>
            </a:r>
            <a:r>
              <a:rPr lang="ar-EG" sz="8000" b="1" dirty="0"/>
              <a:t> ساعدني </a:t>
            </a:r>
          </a:p>
          <a:p>
            <a:pPr algn="ctr" rtl="1"/>
            <a:r>
              <a:rPr lang="ar-EG" sz="8000" b="1" dirty="0"/>
              <a:t>من قلبي </a:t>
            </a:r>
            <a:r>
              <a:rPr lang="ar-EG" sz="8000" b="1" dirty="0" err="1"/>
              <a:t>باقول</a:t>
            </a:r>
            <a:r>
              <a:rPr lang="ar-EG" sz="8000" b="1" dirty="0"/>
              <a:t> نويت</a:t>
            </a:r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واحدة </a:t>
            </a:r>
            <a:r>
              <a:rPr lang="ar-EG" sz="8000" b="1" dirty="0" err="1">
                <a:solidFill>
                  <a:srgbClr val="00582A"/>
                </a:solidFill>
              </a:rPr>
              <a:t>بتجري</a:t>
            </a:r>
            <a:r>
              <a:rPr lang="ar-EG" sz="8000" b="1" dirty="0">
                <a:solidFill>
                  <a:srgbClr val="00582A"/>
                </a:solidFill>
              </a:rPr>
              <a:t> والعمر ظل وبخار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عشت لنفسي </a:t>
            </a:r>
            <a:r>
              <a:rPr lang="ar-EG" sz="8000" b="1" dirty="0" err="1">
                <a:solidFill>
                  <a:srgbClr val="00582A"/>
                </a:solidFill>
              </a:rPr>
              <a:t>هاخسر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واخد</a:t>
            </a:r>
            <a:r>
              <a:rPr lang="ar-EG" sz="8000" b="1" dirty="0">
                <a:solidFill>
                  <a:srgbClr val="00582A"/>
                </a:solidFill>
              </a:rPr>
              <a:t> قرار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86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قدسني عشان أعيش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أبقى لحبك أسير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والباقي أعيشه ملكك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ما كفاية </a:t>
            </a:r>
            <a:r>
              <a:rPr lang="ar-EG" sz="8000" b="1" dirty="0" err="1">
                <a:solidFill>
                  <a:srgbClr val="00582A"/>
                </a:solidFill>
              </a:rPr>
              <a:t>دا</a:t>
            </a:r>
            <a:r>
              <a:rPr lang="ar-EG" sz="8000" b="1" dirty="0">
                <a:solidFill>
                  <a:srgbClr val="00582A"/>
                </a:solidFill>
              </a:rPr>
              <a:t> راح </a:t>
            </a:r>
            <a:r>
              <a:rPr lang="ar-EG" sz="8000" b="1" dirty="0" err="1">
                <a:solidFill>
                  <a:srgbClr val="00582A"/>
                </a:solidFill>
              </a:rPr>
              <a:t>كتير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61389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شعارات </a:t>
            </a:r>
            <a:r>
              <a:rPr lang="ar-EG" sz="8000" b="1" dirty="0" err="1"/>
              <a:t>زايفة</a:t>
            </a:r>
            <a:r>
              <a:rPr lang="ar-EG" sz="8000" b="1" dirty="0"/>
              <a:t> </a:t>
            </a:r>
            <a:r>
              <a:rPr lang="ar-EG" sz="8000" b="1" dirty="0" err="1"/>
              <a:t>باقولها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وكلام </a:t>
            </a:r>
            <a:r>
              <a:rPr lang="ar-EG" sz="8000" b="1" dirty="0" err="1"/>
              <a:t>مافيهوش</a:t>
            </a:r>
            <a:r>
              <a:rPr lang="ar-EG" sz="8000" b="1" dirty="0"/>
              <a:t> حياة</a:t>
            </a:r>
          </a:p>
          <a:p>
            <a:pPr algn="ctr" rtl="1"/>
            <a:r>
              <a:rPr lang="ar-EG" sz="8000" b="1" dirty="0"/>
              <a:t>وإرادة ضعيفة عاصية </a:t>
            </a:r>
          </a:p>
          <a:p>
            <a:pPr algn="ctr" rtl="1"/>
            <a:r>
              <a:rPr lang="ar-EG" sz="8000" b="1" dirty="0"/>
              <a:t>وحدك فيك النجاة</a:t>
            </a:r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457200"/>
            <a:ext cx="9982199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امسك </a:t>
            </a:r>
            <a:r>
              <a:rPr lang="ar-EG" sz="8000" b="1" dirty="0" err="1"/>
              <a:t>إيدي</a:t>
            </a:r>
            <a:r>
              <a:rPr lang="ar-EG" sz="8000" b="1" dirty="0"/>
              <a:t> وساعدني </a:t>
            </a:r>
          </a:p>
          <a:p>
            <a:pPr algn="ctr" rtl="1"/>
            <a:r>
              <a:rPr lang="ar-EG" sz="8000" b="1" dirty="0"/>
              <a:t>طهرني من الذنوب</a:t>
            </a:r>
          </a:p>
          <a:p>
            <a:pPr algn="ctr" rtl="1"/>
            <a:r>
              <a:rPr lang="ar-EG" sz="8000" b="1" dirty="0"/>
              <a:t>المسني واشفي ضعفي </a:t>
            </a:r>
          </a:p>
          <a:p>
            <a:pPr algn="ctr" rtl="1"/>
            <a:r>
              <a:rPr lang="ar-EG" sz="8000" b="1" dirty="0" err="1"/>
              <a:t>توبني</a:t>
            </a:r>
            <a:r>
              <a:rPr lang="ar-EG" sz="8000" b="1" dirty="0"/>
              <a:t> عشان أتوب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دي</a:t>
            </a:r>
            <a:r>
              <a:rPr lang="ar-EG" sz="8000" b="1" dirty="0">
                <a:solidFill>
                  <a:srgbClr val="00582A"/>
                </a:solidFill>
              </a:rPr>
              <a:t> حياة واحدة </a:t>
            </a:r>
            <a:r>
              <a:rPr lang="ar-EG" sz="8000" b="1" dirty="0" err="1">
                <a:solidFill>
                  <a:srgbClr val="00582A"/>
                </a:solidFill>
              </a:rPr>
              <a:t>بتجري</a:t>
            </a:r>
            <a:r>
              <a:rPr lang="ar-EG" sz="8000" b="1" dirty="0">
                <a:solidFill>
                  <a:srgbClr val="00582A"/>
                </a:solidFill>
              </a:rPr>
              <a:t> والعمر ظل وبخار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لو عشت لنفسي </a:t>
            </a:r>
            <a:r>
              <a:rPr lang="ar-EG" sz="8000" b="1" dirty="0" err="1">
                <a:solidFill>
                  <a:srgbClr val="00582A"/>
                </a:solidFill>
              </a:rPr>
              <a:t>هاخسر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جاي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EG" sz="8000" b="1" dirty="0" err="1">
                <a:solidFill>
                  <a:srgbClr val="00582A"/>
                </a:solidFill>
              </a:rPr>
              <a:t>واخد</a:t>
            </a:r>
            <a:r>
              <a:rPr lang="ar-EG" sz="8000" b="1" dirty="0">
                <a:solidFill>
                  <a:srgbClr val="00582A"/>
                </a:solidFill>
              </a:rPr>
              <a:t> قرار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486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قدسني عشان أعيش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أبقى لحبك أسير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والباقي أعيشه ملكك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ما كفاية </a:t>
            </a:r>
            <a:r>
              <a:rPr lang="ar-EG" sz="8000" b="1" dirty="0" err="1">
                <a:solidFill>
                  <a:srgbClr val="00582A"/>
                </a:solidFill>
              </a:rPr>
              <a:t>دا</a:t>
            </a:r>
            <a:r>
              <a:rPr lang="ar-EG" sz="8000" b="1" dirty="0">
                <a:solidFill>
                  <a:srgbClr val="00582A"/>
                </a:solidFill>
              </a:rPr>
              <a:t> راح </a:t>
            </a:r>
            <a:r>
              <a:rPr lang="ar-EG" sz="8000" b="1" dirty="0" err="1">
                <a:solidFill>
                  <a:srgbClr val="00582A"/>
                </a:solidFill>
              </a:rPr>
              <a:t>كتير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205</Words>
  <Application>Microsoft Office PowerPoint</Application>
  <PresentationFormat>عرض على الشاشة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2024-02-07T14:13:59Z</dcterms:modified>
</cp:coreProperties>
</file>