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28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حر طليق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465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(أنا مش مخلوق للخوف </a:t>
            </a:r>
          </a:p>
          <a:p>
            <a:pPr algn="ctr" rtl="1"/>
            <a:r>
              <a:rPr lang="ar-EG" sz="7200" b="1" dirty="0"/>
              <a:t>ولا يوم </a:t>
            </a:r>
            <a:r>
              <a:rPr lang="ar-EG" sz="7200" b="1" dirty="0" err="1"/>
              <a:t>هيأثر</a:t>
            </a:r>
            <a:r>
              <a:rPr lang="ar-EG" sz="7200" b="1" dirty="0"/>
              <a:t> فيا</a:t>
            </a:r>
            <a:br>
              <a:rPr lang="ar-EG" sz="7200" b="1" dirty="0"/>
            </a:br>
            <a:r>
              <a:rPr lang="ar-EG" sz="7200" b="1" dirty="0"/>
              <a:t>مش خاضع للظروف </a:t>
            </a:r>
          </a:p>
          <a:p>
            <a:pPr algn="ctr" rtl="1"/>
            <a:r>
              <a:rPr lang="ar-EG" sz="7200" b="1" dirty="0"/>
              <a:t>هيا </a:t>
            </a:r>
            <a:r>
              <a:rPr lang="ar-EG" sz="7200" b="1" dirty="0" err="1"/>
              <a:t>إللي</a:t>
            </a:r>
            <a:r>
              <a:rPr lang="ar-EG" sz="7200" b="1" dirty="0"/>
              <a:t> </a:t>
            </a:r>
            <a:r>
              <a:rPr lang="ar-EG" sz="7200" b="1" dirty="0" err="1"/>
              <a:t>بتخضع</a:t>
            </a:r>
            <a:r>
              <a:rPr lang="ar-EG" sz="7200" b="1" dirty="0"/>
              <a:t> ليا)2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04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(أنا حر طليق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الطير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طاير</a:t>
            </a:r>
            <a:r>
              <a:rPr lang="ar-EG" sz="7200" b="1" dirty="0">
                <a:solidFill>
                  <a:srgbClr val="00582A"/>
                </a:solidFill>
              </a:rPr>
              <a:t> في السماويات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واللي مقوي جناحي يسوع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</a:t>
            </a:r>
            <a:r>
              <a:rPr lang="ar-EG" sz="7200" b="1" dirty="0" err="1">
                <a:solidFill>
                  <a:srgbClr val="00582A"/>
                </a:solidFill>
              </a:rPr>
              <a:t>هايم</a:t>
            </a:r>
            <a:r>
              <a:rPr lang="ar-EG" sz="7200" b="1" dirty="0">
                <a:solidFill>
                  <a:srgbClr val="00582A"/>
                </a:solidFill>
              </a:rPr>
              <a:t> في البركات)2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46574"/>
            <a:ext cx="9982199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(أنا مش مخلوق للضعف </a:t>
            </a:r>
          </a:p>
          <a:p>
            <a:pPr algn="ctr" rtl="1"/>
            <a:r>
              <a:rPr lang="ar-EG" sz="7200" b="1" dirty="0"/>
              <a:t>في يسوع أنا </a:t>
            </a:r>
            <a:r>
              <a:rPr lang="ar-EG" sz="7200" b="1" dirty="0" err="1"/>
              <a:t>م</a:t>
            </a:r>
            <a:r>
              <a:rPr lang="ar-EG" sz="7200" b="1" dirty="0"/>
              <a:t> الأبطال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</a:t>
            </a:r>
            <a:r>
              <a:rPr lang="ar-EG" sz="7200" b="1" dirty="0" err="1"/>
              <a:t>انا</a:t>
            </a:r>
            <a:r>
              <a:rPr lang="ar-EG" sz="7200" b="1" dirty="0"/>
              <a:t> جوه جيوشه بألف</a:t>
            </a:r>
          </a:p>
          <a:p>
            <a:pPr algn="ctr" rtl="1"/>
            <a:r>
              <a:rPr lang="ar-EG" sz="7200" b="1" dirty="0"/>
              <a:t> هو اللي وعدني وقال)2 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04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(أنا حر طليق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الطير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طاير</a:t>
            </a:r>
            <a:r>
              <a:rPr lang="ar-EG" sz="7200" b="1" dirty="0">
                <a:solidFill>
                  <a:srgbClr val="00582A"/>
                </a:solidFill>
              </a:rPr>
              <a:t> في السماويات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واللي مقوي جناحي يسوع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</a:t>
            </a:r>
            <a:r>
              <a:rPr lang="ar-EG" sz="7200" b="1" dirty="0" err="1">
                <a:solidFill>
                  <a:srgbClr val="00582A"/>
                </a:solidFill>
              </a:rPr>
              <a:t>هايم</a:t>
            </a:r>
            <a:r>
              <a:rPr lang="ar-EG" sz="7200" b="1" dirty="0">
                <a:solidFill>
                  <a:srgbClr val="00582A"/>
                </a:solidFill>
              </a:rPr>
              <a:t> في البركات)2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46574"/>
            <a:ext cx="9982199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(أنا مش مخلوق للذات 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الكل </a:t>
            </a:r>
            <a:r>
              <a:rPr lang="ar-EG" sz="7200" b="1" dirty="0" err="1"/>
              <a:t>معايا</a:t>
            </a:r>
            <a:r>
              <a:rPr lang="ar-EG" sz="7200" b="1" dirty="0"/>
              <a:t> متساوي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أنا فوق </a:t>
            </a:r>
            <a:r>
              <a:rPr lang="ar-EG" sz="7200" b="1" dirty="0" err="1"/>
              <a:t>الجسديات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أنا ليا هدف سماوي)2 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04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(أنا حر طليق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الطير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طاير</a:t>
            </a:r>
            <a:r>
              <a:rPr lang="ar-EG" sz="7200" b="1" dirty="0">
                <a:solidFill>
                  <a:srgbClr val="00582A"/>
                </a:solidFill>
              </a:rPr>
              <a:t> في السماويات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واللي مقوي جناحي يسوع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وأنا </a:t>
            </a:r>
            <a:r>
              <a:rPr lang="ar-EG" sz="7200" b="1" dirty="0" err="1">
                <a:solidFill>
                  <a:srgbClr val="00582A"/>
                </a:solidFill>
              </a:rPr>
              <a:t>هايم</a:t>
            </a:r>
            <a:r>
              <a:rPr lang="ar-EG" sz="7200" b="1" dirty="0">
                <a:solidFill>
                  <a:srgbClr val="00582A"/>
                </a:solidFill>
              </a:rPr>
              <a:t> في البركات)2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147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2024-02-05T09:54:50Z</dcterms:modified>
</cp:coreProperties>
</file>